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0" r:id="rId1"/>
  </p:sldMasterIdLst>
  <p:sldIdLst>
    <p:sldId id="256" r:id="rId2"/>
    <p:sldId id="257" r:id="rId3"/>
    <p:sldId id="258" r:id="rId4"/>
    <p:sldId id="266" r:id="rId5"/>
    <p:sldId id="260" r:id="rId6"/>
    <p:sldId id="267" r:id="rId7"/>
    <p:sldId id="268" r:id="rId8"/>
    <p:sldId id="261" r:id="rId9"/>
    <p:sldId id="269" r:id="rId10"/>
    <p:sldId id="270" r:id="rId11"/>
    <p:sldId id="262" r:id="rId12"/>
    <p:sldId id="263" r:id="rId13"/>
    <p:sldId id="264" r:id="rId14"/>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1"/>
    <p:restoredTop sz="95833"/>
  </p:normalViewPr>
  <p:slideViewPr>
    <p:cSldViewPr snapToGrid="0" snapToObjects="1">
      <p:cViewPr>
        <p:scale>
          <a:sx n="42" d="100"/>
          <a:sy n="42" d="100"/>
        </p:scale>
        <p:origin x="1944" y="16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FFAECEB-7A81-5A40-BCDB-F21D8CC8CE41}"/>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p>
        </p:txBody>
      </p:sp>
      <p:sp>
        <p:nvSpPr>
          <p:cNvPr id="3" name="Subtítulo 2">
            <a:extLst>
              <a:ext uri="{FF2B5EF4-FFF2-40B4-BE49-F238E27FC236}">
                <a16:creationId xmlns:a16="http://schemas.microsoft.com/office/drawing/2014/main" id="{72FC48D8-5E2B-F843-B153-970A9CEC4AC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p>
        </p:txBody>
      </p:sp>
      <p:sp>
        <p:nvSpPr>
          <p:cNvPr id="4" name="Marcador de fecha 3">
            <a:extLst>
              <a:ext uri="{FF2B5EF4-FFF2-40B4-BE49-F238E27FC236}">
                <a16:creationId xmlns:a16="http://schemas.microsoft.com/office/drawing/2014/main" id="{CD2D3CF7-E7C8-3C49-96F5-79B0A2363292}"/>
              </a:ext>
            </a:extLst>
          </p:cNvPr>
          <p:cNvSpPr>
            <a:spLocks noGrp="1"/>
          </p:cNvSpPr>
          <p:nvPr>
            <p:ph type="dt" sz="half" idx="10"/>
          </p:nvPr>
        </p:nvSpPr>
        <p:spPr/>
        <p:txBody>
          <a:bodyPr/>
          <a:lstStyle/>
          <a:p>
            <a:fld id="{48A87A34-81AB-432B-8DAE-1953F412C126}" type="datetimeFigureOut">
              <a:rPr lang="en-US" smtClean="0"/>
              <a:t>12/16/21</a:t>
            </a:fld>
            <a:endParaRPr lang="en-US" dirty="0"/>
          </a:p>
        </p:txBody>
      </p:sp>
      <p:sp>
        <p:nvSpPr>
          <p:cNvPr id="5" name="Marcador de pie de página 4">
            <a:extLst>
              <a:ext uri="{FF2B5EF4-FFF2-40B4-BE49-F238E27FC236}">
                <a16:creationId xmlns:a16="http://schemas.microsoft.com/office/drawing/2014/main" id="{B6C4BA5D-7F0C-D44D-A950-A6D610F7341E}"/>
              </a:ext>
            </a:extLst>
          </p:cNvPr>
          <p:cNvSpPr>
            <a:spLocks noGrp="1"/>
          </p:cNvSpPr>
          <p:nvPr>
            <p:ph type="ftr" sz="quarter" idx="11"/>
          </p:nvPr>
        </p:nvSpPr>
        <p:spPr/>
        <p:txBody>
          <a:bodyPr/>
          <a:lstStyle/>
          <a:p>
            <a:endParaRPr lang="en-US" dirty="0"/>
          </a:p>
        </p:txBody>
      </p:sp>
      <p:sp>
        <p:nvSpPr>
          <p:cNvPr id="6" name="Marcador de número de diapositiva 5">
            <a:extLst>
              <a:ext uri="{FF2B5EF4-FFF2-40B4-BE49-F238E27FC236}">
                <a16:creationId xmlns:a16="http://schemas.microsoft.com/office/drawing/2014/main" id="{CC94F188-DF9B-8042-BFB3-769433141860}"/>
              </a:ext>
            </a:extLst>
          </p:cNvPr>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11601814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C58C1BF-436E-7C45-B100-31DEB171D5E4}"/>
              </a:ext>
            </a:extLst>
          </p:cNvPr>
          <p:cNvSpPr>
            <a:spLocks noGrp="1"/>
          </p:cNvSpPr>
          <p:nvPr>
            <p:ph type="title"/>
          </p:nvPr>
        </p:nvSpPr>
        <p:spPr/>
        <p:txBody>
          <a:bodyPr/>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49147A1E-B516-A043-B411-3DC6463F15F5}"/>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ACE57C6E-2B13-9F4C-9F64-405D48C07675}"/>
              </a:ext>
            </a:extLst>
          </p:cNvPr>
          <p:cNvSpPr>
            <a:spLocks noGrp="1"/>
          </p:cNvSpPr>
          <p:nvPr>
            <p:ph type="dt" sz="half" idx="10"/>
          </p:nvPr>
        </p:nvSpPr>
        <p:spPr/>
        <p:txBody>
          <a:bodyPr/>
          <a:lstStyle/>
          <a:p>
            <a:fld id="{48A87A34-81AB-432B-8DAE-1953F412C126}" type="datetimeFigureOut">
              <a:rPr lang="en-US" smtClean="0"/>
              <a:t>12/16/21</a:t>
            </a:fld>
            <a:endParaRPr lang="en-US" dirty="0"/>
          </a:p>
        </p:txBody>
      </p:sp>
      <p:sp>
        <p:nvSpPr>
          <p:cNvPr id="5" name="Marcador de pie de página 4">
            <a:extLst>
              <a:ext uri="{FF2B5EF4-FFF2-40B4-BE49-F238E27FC236}">
                <a16:creationId xmlns:a16="http://schemas.microsoft.com/office/drawing/2014/main" id="{15D8BD3A-9E84-1246-BB46-E1193B2D1F13}"/>
              </a:ext>
            </a:extLst>
          </p:cNvPr>
          <p:cNvSpPr>
            <a:spLocks noGrp="1"/>
          </p:cNvSpPr>
          <p:nvPr>
            <p:ph type="ftr" sz="quarter" idx="11"/>
          </p:nvPr>
        </p:nvSpPr>
        <p:spPr/>
        <p:txBody>
          <a:bodyPr/>
          <a:lstStyle/>
          <a:p>
            <a:endParaRPr lang="en-US" dirty="0"/>
          </a:p>
        </p:txBody>
      </p:sp>
      <p:sp>
        <p:nvSpPr>
          <p:cNvPr id="6" name="Marcador de número de diapositiva 5">
            <a:extLst>
              <a:ext uri="{FF2B5EF4-FFF2-40B4-BE49-F238E27FC236}">
                <a16:creationId xmlns:a16="http://schemas.microsoft.com/office/drawing/2014/main" id="{1500AD24-FEE3-CE48-94AA-4F66FA25E828}"/>
              </a:ext>
            </a:extLst>
          </p:cNvPr>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24206177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745D24C8-1487-D746-A026-F0105D939A86}"/>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73772065-17A4-E949-B54F-924C17BAB4E9}"/>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54CE354F-C3E4-664E-8654-D96FC77D5355}"/>
              </a:ext>
            </a:extLst>
          </p:cNvPr>
          <p:cNvSpPr>
            <a:spLocks noGrp="1"/>
          </p:cNvSpPr>
          <p:nvPr>
            <p:ph type="dt" sz="half" idx="10"/>
          </p:nvPr>
        </p:nvSpPr>
        <p:spPr/>
        <p:txBody>
          <a:bodyPr/>
          <a:lstStyle/>
          <a:p>
            <a:fld id="{48A87A34-81AB-432B-8DAE-1953F412C126}" type="datetimeFigureOut">
              <a:rPr lang="en-US" smtClean="0"/>
              <a:t>12/16/21</a:t>
            </a:fld>
            <a:endParaRPr lang="en-US" dirty="0"/>
          </a:p>
        </p:txBody>
      </p:sp>
      <p:sp>
        <p:nvSpPr>
          <p:cNvPr id="5" name="Marcador de pie de página 4">
            <a:extLst>
              <a:ext uri="{FF2B5EF4-FFF2-40B4-BE49-F238E27FC236}">
                <a16:creationId xmlns:a16="http://schemas.microsoft.com/office/drawing/2014/main" id="{67F96AD3-61A5-524B-98A0-2D3A4B422DA4}"/>
              </a:ext>
            </a:extLst>
          </p:cNvPr>
          <p:cNvSpPr>
            <a:spLocks noGrp="1"/>
          </p:cNvSpPr>
          <p:nvPr>
            <p:ph type="ftr" sz="quarter" idx="11"/>
          </p:nvPr>
        </p:nvSpPr>
        <p:spPr/>
        <p:txBody>
          <a:bodyPr/>
          <a:lstStyle/>
          <a:p>
            <a:endParaRPr lang="en-US" dirty="0"/>
          </a:p>
        </p:txBody>
      </p:sp>
      <p:sp>
        <p:nvSpPr>
          <p:cNvPr id="6" name="Marcador de número de diapositiva 5">
            <a:extLst>
              <a:ext uri="{FF2B5EF4-FFF2-40B4-BE49-F238E27FC236}">
                <a16:creationId xmlns:a16="http://schemas.microsoft.com/office/drawing/2014/main" id="{7FF59464-AE92-9441-B3B5-A3C633579C92}"/>
              </a:ext>
            </a:extLst>
          </p:cNvPr>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35506638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D58ADAA-90A3-7F48-BC83-C5C82886E6DC}"/>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2E6BE6F0-B6FF-1C47-90DA-0244635D2600}"/>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F799171E-51CF-7A46-B97C-A85E1C6F4F04}"/>
              </a:ext>
            </a:extLst>
          </p:cNvPr>
          <p:cNvSpPr>
            <a:spLocks noGrp="1"/>
          </p:cNvSpPr>
          <p:nvPr>
            <p:ph type="dt" sz="half" idx="10"/>
          </p:nvPr>
        </p:nvSpPr>
        <p:spPr/>
        <p:txBody>
          <a:bodyPr/>
          <a:lstStyle/>
          <a:p>
            <a:fld id="{48A87A34-81AB-432B-8DAE-1953F412C126}" type="datetimeFigureOut">
              <a:rPr lang="en-US" smtClean="0"/>
              <a:t>12/16/21</a:t>
            </a:fld>
            <a:endParaRPr lang="en-US" dirty="0"/>
          </a:p>
        </p:txBody>
      </p:sp>
      <p:sp>
        <p:nvSpPr>
          <p:cNvPr id="5" name="Marcador de pie de página 4">
            <a:extLst>
              <a:ext uri="{FF2B5EF4-FFF2-40B4-BE49-F238E27FC236}">
                <a16:creationId xmlns:a16="http://schemas.microsoft.com/office/drawing/2014/main" id="{7B983A92-D74B-8F41-9635-80CF986AA1EF}"/>
              </a:ext>
            </a:extLst>
          </p:cNvPr>
          <p:cNvSpPr>
            <a:spLocks noGrp="1"/>
          </p:cNvSpPr>
          <p:nvPr>
            <p:ph type="ftr" sz="quarter" idx="11"/>
          </p:nvPr>
        </p:nvSpPr>
        <p:spPr/>
        <p:txBody>
          <a:bodyPr/>
          <a:lstStyle/>
          <a:p>
            <a:endParaRPr lang="en-US" dirty="0"/>
          </a:p>
        </p:txBody>
      </p:sp>
      <p:sp>
        <p:nvSpPr>
          <p:cNvPr id="6" name="Marcador de número de diapositiva 5">
            <a:extLst>
              <a:ext uri="{FF2B5EF4-FFF2-40B4-BE49-F238E27FC236}">
                <a16:creationId xmlns:a16="http://schemas.microsoft.com/office/drawing/2014/main" id="{BA241157-502A-5848-AE4E-E57BDFC96BC7}"/>
              </a:ext>
            </a:extLst>
          </p:cNvPr>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36545944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2580590-6501-CD45-8F8E-F4C0A6859C30}"/>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p>
        </p:txBody>
      </p:sp>
      <p:sp>
        <p:nvSpPr>
          <p:cNvPr id="3" name="Marcador de texto 2">
            <a:extLst>
              <a:ext uri="{FF2B5EF4-FFF2-40B4-BE49-F238E27FC236}">
                <a16:creationId xmlns:a16="http://schemas.microsoft.com/office/drawing/2014/main" id="{CC258BC6-E697-B346-B0D1-072E22E33F2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FB0EB12A-5AD6-A444-A582-886254A163C6}"/>
              </a:ext>
            </a:extLst>
          </p:cNvPr>
          <p:cNvSpPr>
            <a:spLocks noGrp="1"/>
          </p:cNvSpPr>
          <p:nvPr>
            <p:ph type="dt" sz="half" idx="10"/>
          </p:nvPr>
        </p:nvSpPr>
        <p:spPr/>
        <p:txBody>
          <a:bodyPr/>
          <a:lstStyle/>
          <a:p>
            <a:fld id="{48A87A34-81AB-432B-8DAE-1953F412C126}" type="datetimeFigureOut">
              <a:rPr lang="en-US" smtClean="0"/>
              <a:t>12/16/21</a:t>
            </a:fld>
            <a:endParaRPr lang="en-US" dirty="0"/>
          </a:p>
        </p:txBody>
      </p:sp>
      <p:sp>
        <p:nvSpPr>
          <p:cNvPr id="5" name="Marcador de pie de página 4">
            <a:extLst>
              <a:ext uri="{FF2B5EF4-FFF2-40B4-BE49-F238E27FC236}">
                <a16:creationId xmlns:a16="http://schemas.microsoft.com/office/drawing/2014/main" id="{C45BD137-F2E8-8244-BCAE-3412A20E8D6F}"/>
              </a:ext>
            </a:extLst>
          </p:cNvPr>
          <p:cNvSpPr>
            <a:spLocks noGrp="1"/>
          </p:cNvSpPr>
          <p:nvPr>
            <p:ph type="ftr" sz="quarter" idx="11"/>
          </p:nvPr>
        </p:nvSpPr>
        <p:spPr/>
        <p:txBody>
          <a:bodyPr/>
          <a:lstStyle/>
          <a:p>
            <a:endParaRPr lang="en-US" dirty="0"/>
          </a:p>
        </p:txBody>
      </p:sp>
      <p:sp>
        <p:nvSpPr>
          <p:cNvPr id="6" name="Marcador de número de diapositiva 5">
            <a:extLst>
              <a:ext uri="{FF2B5EF4-FFF2-40B4-BE49-F238E27FC236}">
                <a16:creationId xmlns:a16="http://schemas.microsoft.com/office/drawing/2014/main" id="{81C6D8BB-C557-DE49-BBEC-9E45E27E83CB}"/>
              </a:ext>
            </a:extLst>
          </p:cNvPr>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39377116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AC56B0F-71C9-4142-8A47-0EAE86C720FC}"/>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51256D0D-5A01-9340-B940-BCFDB23C53B0}"/>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contenido 3">
            <a:extLst>
              <a:ext uri="{FF2B5EF4-FFF2-40B4-BE49-F238E27FC236}">
                <a16:creationId xmlns:a16="http://schemas.microsoft.com/office/drawing/2014/main" id="{9FC19D9B-1F42-A140-AAE6-D9C29F0865C4}"/>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fecha 4">
            <a:extLst>
              <a:ext uri="{FF2B5EF4-FFF2-40B4-BE49-F238E27FC236}">
                <a16:creationId xmlns:a16="http://schemas.microsoft.com/office/drawing/2014/main" id="{34B22BFB-615C-7D41-BF67-24B8C81221D4}"/>
              </a:ext>
            </a:extLst>
          </p:cNvPr>
          <p:cNvSpPr>
            <a:spLocks noGrp="1"/>
          </p:cNvSpPr>
          <p:nvPr>
            <p:ph type="dt" sz="half" idx="10"/>
          </p:nvPr>
        </p:nvSpPr>
        <p:spPr/>
        <p:txBody>
          <a:bodyPr/>
          <a:lstStyle/>
          <a:p>
            <a:fld id="{48A87A34-81AB-432B-8DAE-1953F412C126}" type="datetimeFigureOut">
              <a:rPr lang="en-US" smtClean="0"/>
              <a:t>12/16/21</a:t>
            </a:fld>
            <a:endParaRPr lang="en-US" dirty="0"/>
          </a:p>
        </p:txBody>
      </p:sp>
      <p:sp>
        <p:nvSpPr>
          <p:cNvPr id="6" name="Marcador de pie de página 5">
            <a:extLst>
              <a:ext uri="{FF2B5EF4-FFF2-40B4-BE49-F238E27FC236}">
                <a16:creationId xmlns:a16="http://schemas.microsoft.com/office/drawing/2014/main" id="{B178C067-AF81-C140-A5A6-F9ECCE6CEC33}"/>
              </a:ext>
            </a:extLst>
          </p:cNvPr>
          <p:cNvSpPr>
            <a:spLocks noGrp="1"/>
          </p:cNvSpPr>
          <p:nvPr>
            <p:ph type="ftr" sz="quarter" idx="11"/>
          </p:nvPr>
        </p:nvSpPr>
        <p:spPr/>
        <p:txBody>
          <a:bodyPr/>
          <a:lstStyle/>
          <a:p>
            <a:endParaRPr lang="en-US" dirty="0"/>
          </a:p>
        </p:txBody>
      </p:sp>
      <p:sp>
        <p:nvSpPr>
          <p:cNvPr id="7" name="Marcador de número de diapositiva 6">
            <a:extLst>
              <a:ext uri="{FF2B5EF4-FFF2-40B4-BE49-F238E27FC236}">
                <a16:creationId xmlns:a16="http://schemas.microsoft.com/office/drawing/2014/main" id="{D7C95D32-1647-9543-AFD2-464AF0DFFBF9}"/>
              </a:ext>
            </a:extLst>
          </p:cNvPr>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26264904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BB85A7E-44DC-B54E-912E-3AFA3C17A199}"/>
              </a:ext>
            </a:extLst>
          </p:cNvPr>
          <p:cNvSpPr>
            <a:spLocks noGrp="1"/>
          </p:cNvSpPr>
          <p:nvPr>
            <p:ph type="title"/>
          </p:nvPr>
        </p:nvSpPr>
        <p:spPr>
          <a:xfrm>
            <a:off x="839788" y="365125"/>
            <a:ext cx="10515600" cy="1325563"/>
          </a:xfrm>
        </p:spPr>
        <p:txBody>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0DCC6B25-3730-A84E-9BCB-B0E98FBC262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15C7E039-5BBA-C14F-9838-6AD2230035C2}"/>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texto 4">
            <a:extLst>
              <a:ext uri="{FF2B5EF4-FFF2-40B4-BE49-F238E27FC236}">
                <a16:creationId xmlns:a16="http://schemas.microsoft.com/office/drawing/2014/main" id="{B446CD8C-AB68-5F49-9AE9-B50E4532B5F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85BD59CF-86E2-2545-BA89-4A8A806FE42C}"/>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Marcador de fecha 6">
            <a:extLst>
              <a:ext uri="{FF2B5EF4-FFF2-40B4-BE49-F238E27FC236}">
                <a16:creationId xmlns:a16="http://schemas.microsoft.com/office/drawing/2014/main" id="{EA44068F-AC74-3A4F-BA75-5286D3FB29BD}"/>
              </a:ext>
            </a:extLst>
          </p:cNvPr>
          <p:cNvSpPr>
            <a:spLocks noGrp="1"/>
          </p:cNvSpPr>
          <p:nvPr>
            <p:ph type="dt" sz="half" idx="10"/>
          </p:nvPr>
        </p:nvSpPr>
        <p:spPr/>
        <p:txBody>
          <a:bodyPr/>
          <a:lstStyle/>
          <a:p>
            <a:fld id="{48A87A34-81AB-432B-8DAE-1953F412C126}" type="datetimeFigureOut">
              <a:rPr lang="en-US" smtClean="0"/>
              <a:t>12/16/21</a:t>
            </a:fld>
            <a:endParaRPr lang="en-US" dirty="0"/>
          </a:p>
        </p:txBody>
      </p:sp>
      <p:sp>
        <p:nvSpPr>
          <p:cNvPr id="8" name="Marcador de pie de página 7">
            <a:extLst>
              <a:ext uri="{FF2B5EF4-FFF2-40B4-BE49-F238E27FC236}">
                <a16:creationId xmlns:a16="http://schemas.microsoft.com/office/drawing/2014/main" id="{48EC4056-4616-604E-8F6D-AD083E8456F9}"/>
              </a:ext>
            </a:extLst>
          </p:cNvPr>
          <p:cNvSpPr>
            <a:spLocks noGrp="1"/>
          </p:cNvSpPr>
          <p:nvPr>
            <p:ph type="ftr" sz="quarter" idx="11"/>
          </p:nvPr>
        </p:nvSpPr>
        <p:spPr/>
        <p:txBody>
          <a:bodyPr/>
          <a:lstStyle/>
          <a:p>
            <a:endParaRPr lang="en-US" dirty="0"/>
          </a:p>
        </p:txBody>
      </p:sp>
      <p:sp>
        <p:nvSpPr>
          <p:cNvPr id="9" name="Marcador de número de diapositiva 8">
            <a:extLst>
              <a:ext uri="{FF2B5EF4-FFF2-40B4-BE49-F238E27FC236}">
                <a16:creationId xmlns:a16="http://schemas.microsoft.com/office/drawing/2014/main" id="{3FBEE76B-2AAB-3345-B468-BDC435BD3CA2}"/>
              </a:ext>
            </a:extLst>
          </p:cNvPr>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2900744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A7DADB0-700B-3E4D-89FE-950700330C4B}"/>
              </a:ext>
            </a:extLst>
          </p:cNvPr>
          <p:cNvSpPr>
            <a:spLocks noGrp="1"/>
          </p:cNvSpPr>
          <p:nvPr>
            <p:ph type="title"/>
          </p:nvPr>
        </p:nvSpPr>
        <p:spPr/>
        <p:txBody>
          <a:bodyPr/>
          <a:lstStyle/>
          <a:p>
            <a:r>
              <a:rPr lang="es-ES"/>
              <a:t>Haga clic para modificar el estilo de título del patrón</a:t>
            </a:r>
          </a:p>
        </p:txBody>
      </p:sp>
      <p:sp>
        <p:nvSpPr>
          <p:cNvPr id="3" name="Marcador de fecha 2">
            <a:extLst>
              <a:ext uri="{FF2B5EF4-FFF2-40B4-BE49-F238E27FC236}">
                <a16:creationId xmlns:a16="http://schemas.microsoft.com/office/drawing/2014/main" id="{1118C0B0-009B-434E-8147-13374EE53601}"/>
              </a:ext>
            </a:extLst>
          </p:cNvPr>
          <p:cNvSpPr>
            <a:spLocks noGrp="1"/>
          </p:cNvSpPr>
          <p:nvPr>
            <p:ph type="dt" sz="half" idx="10"/>
          </p:nvPr>
        </p:nvSpPr>
        <p:spPr/>
        <p:txBody>
          <a:bodyPr/>
          <a:lstStyle/>
          <a:p>
            <a:fld id="{48A87A34-81AB-432B-8DAE-1953F412C126}" type="datetimeFigureOut">
              <a:rPr lang="en-US" smtClean="0"/>
              <a:t>12/16/21</a:t>
            </a:fld>
            <a:endParaRPr lang="en-US" dirty="0"/>
          </a:p>
        </p:txBody>
      </p:sp>
      <p:sp>
        <p:nvSpPr>
          <p:cNvPr id="4" name="Marcador de pie de página 3">
            <a:extLst>
              <a:ext uri="{FF2B5EF4-FFF2-40B4-BE49-F238E27FC236}">
                <a16:creationId xmlns:a16="http://schemas.microsoft.com/office/drawing/2014/main" id="{8A7933F8-4411-E347-8252-E8755E6744D6}"/>
              </a:ext>
            </a:extLst>
          </p:cNvPr>
          <p:cNvSpPr>
            <a:spLocks noGrp="1"/>
          </p:cNvSpPr>
          <p:nvPr>
            <p:ph type="ftr" sz="quarter" idx="11"/>
          </p:nvPr>
        </p:nvSpPr>
        <p:spPr/>
        <p:txBody>
          <a:bodyPr/>
          <a:lstStyle/>
          <a:p>
            <a:endParaRPr lang="en-US" dirty="0"/>
          </a:p>
        </p:txBody>
      </p:sp>
      <p:sp>
        <p:nvSpPr>
          <p:cNvPr id="5" name="Marcador de número de diapositiva 4">
            <a:extLst>
              <a:ext uri="{FF2B5EF4-FFF2-40B4-BE49-F238E27FC236}">
                <a16:creationId xmlns:a16="http://schemas.microsoft.com/office/drawing/2014/main" id="{EE732982-B68C-704C-A9C7-8CCDEBC07416}"/>
              </a:ext>
            </a:extLst>
          </p:cNvPr>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37066059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AF6D23EB-BDCA-8149-9C27-8BCC5A192F24}"/>
              </a:ext>
            </a:extLst>
          </p:cNvPr>
          <p:cNvSpPr>
            <a:spLocks noGrp="1"/>
          </p:cNvSpPr>
          <p:nvPr>
            <p:ph type="dt" sz="half" idx="10"/>
          </p:nvPr>
        </p:nvSpPr>
        <p:spPr/>
        <p:txBody>
          <a:bodyPr/>
          <a:lstStyle/>
          <a:p>
            <a:fld id="{48A87A34-81AB-432B-8DAE-1953F412C126}" type="datetimeFigureOut">
              <a:rPr lang="en-US" smtClean="0"/>
              <a:t>12/16/21</a:t>
            </a:fld>
            <a:endParaRPr lang="en-US" dirty="0"/>
          </a:p>
        </p:txBody>
      </p:sp>
      <p:sp>
        <p:nvSpPr>
          <p:cNvPr id="3" name="Marcador de pie de página 2">
            <a:extLst>
              <a:ext uri="{FF2B5EF4-FFF2-40B4-BE49-F238E27FC236}">
                <a16:creationId xmlns:a16="http://schemas.microsoft.com/office/drawing/2014/main" id="{2E190F0F-E60F-0548-A020-24EE3FB150B5}"/>
              </a:ext>
            </a:extLst>
          </p:cNvPr>
          <p:cNvSpPr>
            <a:spLocks noGrp="1"/>
          </p:cNvSpPr>
          <p:nvPr>
            <p:ph type="ftr" sz="quarter" idx="11"/>
          </p:nvPr>
        </p:nvSpPr>
        <p:spPr/>
        <p:txBody>
          <a:bodyPr/>
          <a:lstStyle/>
          <a:p>
            <a:endParaRPr lang="en-US" dirty="0"/>
          </a:p>
        </p:txBody>
      </p:sp>
      <p:sp>
        <p:nvSpPr>
          <p:cNvPr id="4" name="Marcador de número de diapositiva 3">
            <a:extLst>
              <a:ext uri="{FF2B5EF4-FFF2-40B4-BE49-F238E27FC236}">
                <a16:creationId xmlns:a16="http://schemas.microsoft.com/office/drawing/2014/main" id="{65854D58-DA69-2043-8062-348DB70F885E}"/>
              </a:ext>
            </a:extLst>
          </p:cNvPr>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10883800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3D9B129-6278-3847-9845-146CC4ADFF58}"/>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49FD2D72-298D-F14E-8588-6F23CE08B77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texto 3">
            <a:extLst>
              <a:ext uri="{FF2B5EF4-FFF2-40B4-BE49-F238E27FC236}">
                <a16:creationId xmlns:a16="http://schemas.microsoft.com/office/drawing/2014/main" id="{2657BC1A-408E-E441-BCC3-5F6EC817F03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A7657A01-6B01-D44C-93E9-A2B2DCD9E886}"/>
              </a:ext>
            </a:extLst>
          </p:cNvPr>
          <p:cNvSpPr>
            <a:spLocks noGrp="1"/>
          </p:cNvSpPr>
          <p:nvPr>
            <p:ph type="dt" sz="half" idx="10"/>
          </p:nvPr>
        </p:nvSpPr>
        <p:spPr/>
        <p:txBody>
          <a:bodyPr/>
          <a:lstStyle/>
          <a:p>
            <a:fld id="{48A87A34-81AB-432B-8DAE-1953F412C126}" type="datetimeFigureOut">
              <a:rPr lang="en-US" smtClean="0"/>
              <a:t>12/16/21</a:t>
            </a:fld>
            <a:endParaRPr lang="en-US" dirty="0"/>
          </a:p>
        </p:txBody>
      </p:sp>
      <p:sp>
        <p:nvSpPr>
          <p:cNvPr id="6" name="Marcador de pie de página 5">
            <a:extLst>
              <a:ext uri="{FF2B5EF4-FFF2-40B4-BE49-F238E27FC236}">
                <a16:creationId xmlns:a16="http://schemas.microsoft.com/office/drawing/2014/main" id="{E9A77EC4-998A-A641-A453-B1E974901988}"/>
              </a:ext>
            </a:extLst>
          </p:cNvPr>
          <p:cNvSpPr>
            <a:spLocks noGrp="1"/>
          </p:cNvSpPr>
          <p:nvPr>
            <p:ph type="ftr" sz="quarter" idx="11"/>
          </p:nvPr>
        </p:nvSpPr>
        <p:spPr/>
        <p:txBody>
          <a:bodyPr/>
          <a:lstStyle/>
          <a:p>
            <a:endParaRPr lang="en-US" dirty="0"/>
          </a:p>
        </p:txBody>
      </p:sp>
      <p:sp>
        <p:nvSpPr>
          <p:cNvPr id="7" name="Marcador de número de diapositiva 6">
            <a:extLst>
              <a:ext uri="{FF2B5EF4-FFF2-40B4-BE49-F238E27FC236}">
                <a16:creationId xmlns:a16="http://schemas.microsoft.com/office/drawing/2014/main" id="{C14F13DF-73B8-9E4F-9697-1B1ED95F2D78}"/>
              </a:ext>
            </a:extLst>
          </p:cNvPr>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41474728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557CCFB-5E6E-484B-912B-142DD81BB134}"/>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posición de imagen 2">
            <a:extLst>
              <a:ext uri="{FF2B5EF4-FFF2-40B4-BE49-F238E27FC236}">
                <a16:creationId xmlns:a16="http://schemas.microsoft.com/office/drawing/2014/main" id="{5D1CAA5A-85FB-7D4C-B875-401D29C8B6B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Marcador de texto 3">
            <a:extLst>
              <a:ext uri="{FF2B5EF4-FFF2-40B4-BE49-F238E27FC236}">
                <a16:creationId xmlns:a16="http://schemas.microsoft.com/office/drawing/2014/main" id="{CB40400E-C39A-3840-A280-C2CD68CB1BA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6CF5DB38-0079-3340-9402-BFF470368087}"/>
              </a:ext>
            </a:extLst>
          </p:cNvPr>
          <p:cNvSpPr>
            <a:spLocks noGrp="1"/>
          </p:cNvSpPr>
          <p:nvPr>
            <p:ph type="dt" sz="half" idx="10"/>
          </p:nvPr>
        </p:nvSpPr>
        <p:spPr/>
        <p:txBody>
          <a:bodyPr/>
          <a:lstStyle/>
          <a:p>
            <a:fld id="{48A87A34-81AB-432B-8DAE-1953F412C126}" type="datetimeFigureOut">
              <a:rPr lang="en-US" smtClean="0"/>
              <a:pPr/>
              <a:t>12/16/21</a:t>
            </a:fld>
            <a:endParaRPr lang="en-US" dirty="0"/>
          </a:p>
        </p:txBody>
      </p:sp>
      <p:sp>
        <p:nvSpPr>
          <p:cNvPr id="6" name="Marcador de pie de página 5">
            <a:extLst>
              <a:ext uri="{FF2B5EF4-FFF2-40B4-BE49-F238E27FC236}">
                <a16:creationId xmlns:a16="http://schemas.microsoft.com/office/drawing/2014/main" id="{426F45B4-E0BE-7445-9203-7466F3B08C17}"/>
              </a:ext>
            </a:extLst>
          </p:cNvPr>
          <p:cNvSpPr>
            <a:spLocks noGrp="1"/>
          </p:cNvSpPr>
          <p:nvPr>
            <p:ph type="ftr" sz="quarter" idx="11"/>
          </p:nvPr>
        </p:nvSpPr>
        <p:spPr/>
        <p:txBody>
          <a:bodyPr/>
          <a:lstStyle/>
          <a:p>
            <a:endParaRPr lang="en-US" dirty="0"/>
          </a:p>
        </p:txBody>
      </p:sp>
      <p:sp>
        <p:nvSpPr>
          <p:cNvPr id="7" name="Marcador de número de diapositiva 6">
            <a:extLst>
              <a:ext uri="{FF2B5EF4-FFF2-40B4-BE49-F238E27FC236}">
                <a16:creationId xmlns:a16="http://schemas.microsoft.com/office/drawing/2014/main" id="{DCC0B245-46EA-FD42-8A66-4525814D5826}"/>
              </a:ext>
            </a:extLst>
          </p:cNvPr>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33644348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2576E639-12FD-194F-8523-BBD81340102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AA57A151-5ADB-6740-B40D-CB22FF21242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643BDF5D-317D-7349-BB36-25FA6B8D00A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8A87A34-81AB-432B-8DAE-1953F412C126}" type="datetimeFigureOut">
              <a:rPr lang="en-US" smtClean="0"/>
              <a:pPr/>
              <a:t>12/16/21</a:t>
            </a:fld>
            <a:endParaRPr lang="en-US" dirty="0"/>
          </a:p>
        </p:txBody>
      </p:sp>
      <p:sp>
        <p:nvSpPr>
          <p:cNvPr id="5" name="Marcador de pie de página 4">
            <a:extLst>
              <a:ext uri="{FF2B5EF4-FFF2-40B4-BE49-F238E27FC236}">
                <a16:creationId xmlns:a16="http://schemas.microsoft.com/office/drawing/2014/main" id="{221FACF2-13F7-D143-9DDA-003993C1734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Marcador de número de diapositiva 5">
            <a:extLst>
              <a:ext uri="{FF2B5EF4-FFF2-40B4-BE49-F238E27FC236}">
                <a16:creationId xmlns:a16="http://schemas.microsoft.com/office/drawing/2014/main" id="{EC412DE1-DAEA-E747-8F92-5124E94AF5C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D22F896-40B5-4ADD-8801-0D06FADFA095}" type="slidenum">
              <a:rPr lang="en-US" smtClean="0"/>
              <a:pPr/>
              <a:t>‹Nº›</a:t>
            </a:fld>
            <a:endParaRPr lang="en-US" dirty="0"/>
          </a:p>
        </p:txBody>
      </p:sp>
    </p:spTree>
    <p:extLst>
      <p:ext uri="{BB962C8B-B14F-4D97-AF65-F5344CB8AC3E}">
        <p14:creationId xmlns:p14="http://schemas.microsoft.com/office/powerpoint/2010/main" val="281845488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61D2C97-7E1C-B247-8750-6C0009105C05}"/>
              </a:ext>
            </a:extLst>
          </p:cNvPr>
          <p:cNvSpPr>
            <a:spLocks noGrp="1"/>
          </p:cNvSpPr>
          <p:nvPr>
            <p:ph type="ctrTitle"/>
          </p:nvPr>
        </p:nvSpPr>
        <p:spPr>
          <a:xfrm>
            <a:off x="4465122" y="1876301"/>
            <a:ext cx="3261756" cy="1968335"/>
          </a:xfrm>
        </p:spPr>
        <p:txBody>
          <a:bodyPr>
            <a:normAutofit fontScale="90000"/>
          </a:bodyPr>
          <a:lstStyle/>
          <a:p>
            <a:pPr algn="just"/>
            <a:r>
              <a:rPr lang="en-GB" sz="9100" dirty="0">
                <a:latin typeface="Baskerville" panose="02020502070401020303" pitchFamily="18" charset="0"/>
                <a:ea typeface="Baskerville" panose="02020502070401020303" pitchFamily="18" charset="0"/>
              </a:rPr>
              <a:t>Market</a:t>
            </a:r>
            <a:r>
              <a:rPr lang="en-GB" sz="8900" dirty="0">
                <a:latin typeface="Baskerville" panose="02020502070401020303" pitchFamily="18" charset="0"/>
                <a:ea typeface="Baskerville" panose="02020502070401020303" pitchFamily="18" charset="0"/>
              </a:rPr>
              <a:t> </a:t>
            </a:r>
            <a:br>
              <a:rPr lang="en-GB" dirty="0">
                <a:latin typeface="Baskerville" panose="02020502070401020303" pitchFamily="18" charset="0"/>
                <a:ea typeface="Baskerville" panose="02020502070401020303" pitchFamily="18" charset="0"/>
              </a:rPr>
            </a:br>
            <a:r>
              <a:rPr lang="en-GB" sz="4700" dirty="0">
                <a:latin typeface="Baskerville" panose="02020502070401020303" pitchFamily="18" charset="0"/>
                <a:ea typeface="Baskerville" panose="02020502070401020303" pitchFamily="18" charset="0"/>
              </a:rPr>
              <a:t>in</a:t>
            </a:r>
            <a:r>
              <a:rPr lang="en-GB" dirty="0">
                <a:latin typeface="Baskerville" panose="02020502070401020303" pitchFamily="18" charset="0"/>
                <a:ea typeface="Baskerville" panose="02020502070401020303" pitchFamily="18" charset="0"/>
              </a:rPr>
              <a:t> NetLogo</a:t>
            </a:r>
          </a:p>
        </p:txBody>
      </p:sp>
      <p:sp>
        <p:nvSpPr>
          <p:cNvPr id="3" name="Subtítulo 2">
            <a:extLst>
              <a:ext uri="{FF2B5EF4-FFF2-40B4-BE49-F238E27FC236}">
                <a16:creationId xmlns:a16="http://schemas.microsoft.com/office/drawing/2014/main" id="{563CEF34-FD72-2D40-B9AF-698E6A3D2128}"/>
              </a:ext>
            </a:extLst>
          </p:cNvPr>
          <p:cNvSpPr>
            <a:spLocks noGrp="1"/>
          </p:cNvSpPr>
          <p:nvPr>
            <p:ph type="subTitle" idx="1"/>
          </p:nvPr>
        </p:nvSpPr>
        <p:spPr>
          <a:xfrm>
            <a:off x="4465123" y="3953495"/>
            <a:ext cx="3178628" cy="796635"/>
          </a:xfrm>
        </p:spPr>
        <p:txBody>
          <a:bodyPr>
            <a:noAutofit/>
          </a:bodyPr>
          <a:lstStyle/>
          <a:p>
            <a:pPr algn="r"/>
            <a:r>
              <a:rPr lang="es-ES" sz="2000" i="1" dirty="0">
                <a:latin typeface="Baskerville" panose="02020502070401020303" pitchFamily="18" charset="0"/>
                <a:ea typeface="Baskerville" panose="02020502070401020303" pitchFamily="18" charset="0"/>
                <a:cs typeface="Courier New" panose="02070309020205020404" pitchFamily="49" charset="0"/>
              </a:rPr>
              <a:t>Jordi Bonet Valiente</a:t>
            </a:r>
          </a:p>
          <a:p>
            <a:pPr algn="r"/>
            <a:r>
              <a:rPr lang="es-ES" sz="2000" i="1" dirty="0">
                <a:latin typeface="Baskerville" panose="02020502070401020303" pitchFamily="18" charset="0"/>
                <a:ea typeface="Baskerville" panose="02020502070401020303" pitchFamily="18" charset="0"/>
                <a:cs typeface="Courier New" panose="02070309020205020404" pitchFamily="49" charset="0"/>
              </a:rPr>
              <a:t>Clara </a:t>
            </a:r>
            <a:r>
              <a:rPr lang="es-ES" sz="2000" i="1" dirty="0" err="1">
                <a:latin typeface="Baskerville" panose="02020502070401020303" pitchFamily="18" charset="0"/>
                <a:ea typeface="Baskerville" panose="02020502070401020303" pitchFamily="18" charset="0"/>
                <a:cs typeface="Courier New" panose="02070309020205020404" pitchFamily="49" charset="0"/>
              </a:rPr>
              <a:t>Rivadulla</a:t>
            </a:r>
            <a:r>
              <a:rPr lang="es-ES" sz="2000" i="1" dirty="0">
                <a:latin typeface="Baskerville" panose="02020502070401020303" pitchFamily="18" charset="0"/>
                <a:ea typeface="Baskerville" panose="02020502070401020303" pitchFamily="18" charset="0"/>
                <a:cs typeface="Courier New" panose="02070309020205020404" pitchFamily="49" charset="0"/>
              </a:rPr>
              <a:t> Duró</a:t>
            </a:r>
          </a:p>
        </p:txBody>
      </p:sp>
    </p:spTree>
    <p:extLst>
      <p:ext uri="{BB962C8B-B14F-4D97-AF65-F5344CB8AC3E}">
        <p14:creationId xmlns:p14="http://schemas.microsoft.com/office/powerpoint/2010/main" val="196332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a:extLst>
              <a:ext uri="{FF2B5EF4-FFF2-40B4-BE49-F238E27FC236}">
                <a16:creationId xmlns:a16="http://schemas.microsoft.com/office/drawing/2014/main" id="{E90CD2F4-8943-3B46-806E-084EE47C5943}"/>
              </a:ext>
            </a:extLst>
          </p:cNvPr>
          <p:cNvSpPr>
            <a:spLocks noGrp="1"/>
          </p:cNvSpPr>
          <p:nvPr>
            <p:ph type="title"/>
          </p:nvPr>
        </p:nvSpPr>
        <p:spPr>
          <a:xfrm>
            <a:off x="838200" y="365125"/>
            <a:ext cx="10515600" cy="1325563"/>
          </a:xfrm>
        </p:spPr>
        <p:txBody>
          <a:bodyPr/>
          <a:lstStyle/>
          <a:p>
            <a:r>
              <a:rPr lang="en-GB" dirty="0">
                <a:latin typeface="Baskerville" panose="02020502070401020303" pitchFamily="18" charset="0"/>
                <a:ea typeface="Baskerville" panose="02020502070401020303" pitchFamily="18" charset="0"/>
              </a:rPr>
              <a:t>Interface design. </a:t>
            </a:r>
            <a:r>
              <a:rPr lang="en-GB" i="1" dirty="0">
                <a:latin typeface="Baskerville" panose="02020502070401020303" pitchFamily="18" charset="0"/>
                <a:ea typeface="Baskerville" panose="02020502070401020303" pitchFamily="18" charset="0"/>
              </a:rPr>
              <a:t>Galleries, paintings and collectors</a:t>
            </a:r>
            <a:endParaRPr lang="en-GB" dirty="0">
              <a:latin typeface="Baskerville" panose="02020502070401020303" pitchFamily="18" charset="0"/>
              <a:ea typeface="Baskerville" panose="02020502070401020303" pitchFamily="18" charset="0"/>
            </a:endParaRPr>
          </a:p>
        </p:txBody>
      </p:sp>
      <p:pic>
        <p:nvPicPr>
          <p:cNvPr id="2" name="Imagen 1">
            <a:extLst>
              <a:ext uri="{FF2B5EF4-FFF2-40B4-BE49-F238E27FC236}">
                <a16:creationId xmlns:a16="http://schemas.microsoft.com/office/drawing/2014/main" id="{F624F732-A86E-3F44-9D44-49A793221EED}"/>
              </a:ext>
            </a:extLst>
          </p:cNvPr>
          <p:cNvPicPr>
            <a:picLocks noChangeAspect="1"/>
          </p:cNvPicPr>
          <p:nvPr/>
        </p:nvPicPr>
        <p:blipFill>
          <a:blip r:embed="rId2"/>
          <a:stretch>
            <a:fillRect/>
          </a:stretch>
        </p:blipFill>
        <p:spPr>
          <a:xfrm>
            <a:off x="7274630" y="1870671"/>
            <a:ext cx="3780498" cy="3795712"/>
          </a:xfrm>
          <a:prstGeom prst="rect">
            <a:avLst/>
          </a:prstGeom>
        </p:spPr>
      </p:pic>
      <p:sp>
        <p:nvSpPr>
          <p:cNvPr id="7" name="Marcador de contenido 2">
            <a:extLst>
              <a:ext uri="{FF2B5EF4-FFF2-40B4-BE49-F238E27FC236}">
                <a16:creationId xmlns:a16="http://schemas.microsoft.com/office/drawing/2014/main" id="{FB71C526-4AF1-3248-92F9-516777E01298}"/>
              </a:ext>
            </a:extLst>
          </p:cNvPr>
          <p:cNvSpPr>
            <a:spLocks noGrp="1"/>
          </p:cNvSpPr>
          <p:nvPr>
            <p:ph idx="1"/>
          </p:nvPr>
        </p:nvSpPr>
        <p:spPr>
          <a:xfrm>
            <a:off x="838200" y="1690688"/>
            <a:ext cx="6222167" cy="3975695"/>
          </a:xfrm>
        </p:spPr>
        <p:txBody>
          <a:bodyPr>
            <a:normAutofit fontScale="85000" lnSpcReduction="20000"/>
          </a:bodyPr>
          <a:lstStyle/>
          <a:p>
            <a:pPr marL="0" indent="0" algn="just">
              <a:lnSpc>
                <a:spcPct val="160000"/>
              </a:lnSpc>
              <a:buNone/>
            </a:pPr>
            <a:r>
              <a:rPr lang="en-GB" sz="2000" dirty="0">
                <a:latin typeface="Avenir Next Ultra Light" panose="020B0203020202020204" pitchFamily="34" charset="77"/>
              </a:rPr>
              <a:t>Each </a:t>
            </a:r>
            <a:r>
              <a:rPr lang="en-GB" sz="2000" b="1" dirty="0">
                <a:latin typeface="Avenir Next Ultra Light" panose="020B0203020202020204" pitchFamily="34" charset="77"/>
              </a:rPr>
              <a:t>gallery</a:t>
            </a:r>
            <a:r>
              <a:rPr lang="en-GB" sz="2000" dirty="0">
                <a:latin typeface="Avenir Next Ultra Light" panose="020B0203020202020204" pitchFamily="34" charset="77"/>
              </a:rPr>
              <a:t> is represented by a house icon (</a:t>
            </a:r>
            <a:r>
              <a:rPr lang="en-GB" sz="2000" i="1" dirty="0">
                <a:solidFill>
                  <a:srgbClr val="C00000"/>
                </a:solidFill>
                <a:latin typeface="Avenir Next Ultra Light" panose="020B0203020202020204" pitchFamily="34" charset="77"/>
              </a:rPr>
              <a:t>red</a:t>
            </a:r>
            <a:r>
              <a:rPr lang="en-GB" sz="2000" dirty="0">
                <a:latin typeface="Avenir Next Ultra Light" panose="020B0203020202020204" pitchFamily="34" charset="77"/>
              </a:rPr>
              <a:t> or </a:t>
            </a:r>
            <a:r>
              <a:rPr lang="en-GB" sz="2000" i="1" dirty="0">
                <a:solidFill>
                  <a:schemeClr val="accent6">
                    <a:lumMod val="75000"/>
                  </a:schemeClr>
                </a:solidFill>
                <a:latin typeface="Avenir Next Ultra Light" panose="020B0203020202020204" pitchFamily="34" charset="77"/>
              </a:rPr>
              <a:t>green</a:t>
            </a:r>
            <a:r>
              <a:rPr lang="en-GB" sz="2000" dirty="0">
                <a:latin typeface="Avenir Next Ultra Light" panose="020B0203020202020204" pitchFamily="34" charset="77"/>
              </a:rPr>
              <a:t>) on the left, and their </a:t>
            </a:r>
            <a:r>
              <a:rPr lang="en-GB" sz="2000" b="1" dirty="0">
                <a:latin typeface="Avenir Next Ultra Light" panose="020B0203020202020204" pitchFamily="34" charset="77"/>
              </a:rPr>
              <a:t>paintings</a:t>
            </a:r>
            <a:r>
              <a:rPr lang="en-GB" sz="2000" dirty="0">
                <a:latin typeface="Avenir Next Ultra Light" panose="020B0203020202020204" pitchFamily="34" charset="77"/>
              </a:rPr>
              <a:t> are represented by squares (again, </a:t>
            </a:r>
            <a:r>
              <a:rPr lang="en-GB" sz="2000" i="1" dirty="0">
                <a:solidFill>
                  <a:srgbClr val="C00000"/>
                </a:solidFill>
                <a:latin typeface="Avenir Next Ultra Light" panose="020B0203020202020204" pitchFamily="34" charset="77"/>
              </a:rPr>
              <a:t>red</a:t>
            </a:r>
            <a:r>
              <a:rPr lang="en-GB" sz="2000" dirty="0">
                <a:latin typeface="Avenir Next Ultra Light" panose="020B0203020202020204" pitchFamily="34" charset="77"/>
              </a:rPr>
              <a:t> or </a:t>
            </a:r>
            <a:r>
              <a:rPr lang="en-GB" sz="2000" i="1" dirty="0">
                <a:solidFill>
                  <a:schemeClr val="accent6">
                    <a:lumMod val="75000"/>
                  </a:schemeClr>
                </a:solidFill>
                <a:latin typeface="Avenir Next Ultra Light" panose="020B0203020202020204" pitchFamily="34" charset="77"/>
              </a:rPr>
              <a:t>green</a:t>
            </a:r>
            <a:r>
              <a:rPr lang="en-GB" sz="2000" dirty="0">
                <a:latin typeface="Avenir Next Ultra Light" panose="020B0203020202020204" pitchFamily="34" charset="77"/>
              </a:rPr>
              <a:t>).</a:t>
            </a:r>
          </a:p>
          <a:p>
            <a:pPr marL="0" indent="0" algn="just">
              <a:lnSpc>
                <a:spcPct val="160000"/>
              </a:lnSpc>
              <a:buNone/>
            </a:pPr>
            <a:r>
              <a:rPr lang="en-GB" sz="2000" dirty="0">
                <a:latin typeface="Avenir Next Ultra Light" panose="020B0203020202020204" pitchFamily="34" charset="77"/>
              </a:rPr>
              <a:t>Each </a:t>
            </a:r>
            <a:r>
              <a:rPr lang="en-GB" sz="2000" b="1" dirty="0">
                <a:latin typeface="Avenir Next Ultra Light" panose="020B0203020202020204" pitchFamily="34" charset="77"/>
              </a:rPr>
              <a:t>collector</a:t>
            </a:r>
            <a:r>
              <a:rPr lang="en-GB" sz="2000" dirty="0">
                <a:latin typeface="Avenir Next Ultra Light" panose="020B0203020202020204" pitchFamily="34" charset="77"/>
              </a:rPr>
              <a:t>, which are represented by the smiling faces on the right, moves to the gallery where the painting they’re interested in is. </a:t>
            </a:r>
          </a:p>
          <a:p>
            <a:pPr marL="0" indent="0" algn="just">
              <a:lnSpc>
                <a:spcPct val="160000"/>
              </a:lnSpc>
              <a:buNone/>
            </a:pPr>
            <a:r>
              <a:rPr lang="en-GB" sz="2000" dirty="0">
                <a:latin typeface="Avenir Next Ultra Light" panose="020B0203020202020204" pitchFamily="34" charset="77"/>
              </a:rPr>
              <a:t>Once they’re there, the collector and the gallery start dialoguing in order to make a fair deal. If the result is a </a:t>
            </a:r>
            <a:r>
              <a:rPr lang="en-GB" sz="2000" b="1" dirty="0">
                <a:latin typeface="Avenir Next Ultra Light" panose="020B0203020202020204" pitchFamily="34" charset="77"/>
              </a:rPr>
              <a:t>sold</a:t>
            </a:r>
            <a:r>
              <a:rPr lang="en-GB" sz="2000" dirty="0">
                <a:latin typeface="Avenir Next Ultra Light" panose="020B0203020202020204" pitchFamily="34" charset="77"/>
              </a:rPr>
              <a:t>, the costumer gets the painting (and its corresponding square is turned </a:t>
            </a:r>
            <a:r>
              <a:rPr lang="en-GB" sz="2000" b="1" i="1" dirty="0">
                <a:solidFill>
                  <a:schemeClr val="bg2">
                    <a:lumMod val="75000"/>
                  </a:schemeClr>
                </a:solidFill>
                <a:latin typeface="Avenir Next Ultra Light" panose="020B0203020202020204" pitchFamily="34" charset="77"/>
              </a:rPr>
              <a:t>grey</a:t>
            </a:r>
            <a:r>
              <a:rPr lang="en-GB" sz="2000" dirty="0">
                <a:latin typeface="Avenir Next Ultra Light" panose="020B0203020202020204" pitchFamily="34" charset="77"/>
              </a:rPr>
              <a:t>).  </a:t>
            </a:r>
          </a:p>
        </p:txBody>
      </p:sp>
    </p:spTree>
    <p:extLst>
      <p:ext uri="{BB962C8B-B14F-4D97-AF65-F5344CB8AC3E}">
        <p14:creationId xmlns:p14="http://schemas.microsoft.com/office/powerpoint/2010/main" val="41055212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2747160-8B27-A24C-940B-AC5A32996C7C}"/>
              </a:ext>
            </a:extLst>
          </p:cNvPr>
          <p:cNvSpPr>
            <a:spLocks noGrp="1"/>
          </p:cNvSpPr>
          <p:nvPr>
            <p:ph type="title"/>
          </p:nvPr>
        </p:nvSpPr>
        <p:spPr/>
        <p:txBody>
          <a:bodyPr/>
          <a:lstStyle/>
          <a:p>
            <a:r>
              <a:rPr lang="en-GB" dirty="0">
                <a:latin typeface="Baskerville" panose="02020502070401020303" pitchFamily="18" charset="0"/>
                <a:ea typeface="Baskerville" panose="02020502070401020303" pitchFamily="18" charset="0"/>
              </a:rPr>
              <a:t>Experiments and results</a:t>
            </a:r>
          </a:p>
        </p:txBody>
      </p:sp>
    </p:spTree>
    <p:extLst>
      <p:ext uri="{BB962C8B-B14F-4D97-AF65-F5344CB8AC3E}">
        <p14:creationId xmlns:p14="http://schemas.microsoft.com/office/powerpoint/2010/main" val="19614257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D155E36-778C-EE47-B690-8ED29FCE749C}"/>
              </a:ext>
            </a:extLst>
          </p:cNvPr>
          <p:cNvSpPr>
            <a:spLocks noGrp="1"/>
          </p:cNvSpPr>
          <p:nvPr>
            <p:ph type="title"/>
          </p:nvPr>
        </p:nvSpPr>
        <p:spPr/>
        <p:txBody>
          <a:bodyPr/>
          <a:lstStyle/>
          <a:p>
            <a:r>
              <a:rPr lang="en-GB" dirty="0">
                <a:latin typeface="Baskerville" panose="02020502070401020303" pitchFamily="18" charset="0"/>
                <a:ea typeface="Baskerville" panose="02020502070401020303" pitchFamily="18" charset="0"/>
              </a:rPr>
              <a:t>Analysis and conclusions</a:t>
            </a:r>
          </a:p>
        </p:txBody>
      </p:sp>
    </p:spTree>
    <p:extLst>
      <p:ext uri="{BB962C8B-B14F-4D97-AF65-F5344CB8AC3E}">
        <p14:creationId xmlns:p14="http://schemas.microsoft.com/office/powerpoint/2010/main" val="3121434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B9134CF-547A-444B-91BA-D43D6C651298}"/>
              </a:ext>
            </a:extLst>
          </p:cNvPr>
          <p:cNvSpPr>
            <a:spLocks noGrp="1"/>
          </p:cNvSpPr>
          <p:nvPr>
            <p:ph type="title"/>
          </p:nvPr>
        </p:nvSpPr>
        <p:spPr/>
        <p:txBody>
          <a:bodyPr/>
          <a:lstStyle/>
          <a:p>
            <a:r>
              <a:rPr lang="en-GB" dirty="0">
                <a:latin typeface="Baskerville" panose="02020502070401020303" pitchFamily="18" charset="0"/>
                <a:ea typeface="Baskerville" panose="02020502070401020303" pitchFamily="18" charset="0"/>
              </a:rPr>
              <a:t>Future work</a:t>
            </a:r>
          </a:p>
        </p:txBody>
      </p:sp>
    </p:spTree>
    <p:extLst>
      <p:ext uri="{BB962C8B-B14F-4D97-AF65-F5344CB8AC3E}">
        <p14:creationId xmlns:p14="http://schemas.microsoft.com/office/powerpoint/2010/main" val="17021196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CA6BC73-E028-FF48-B3A2-D3F678E1AA70}"/>
              </a:ext>
            </a:extLst>
          </p:cNvPr>
          <p:cNvSpPr>
            <a:spLocks noGrp="1"/>
          </p:cNvSpPr>
          <p:nvPr>
            <p:ph type="title"/>
          </p:nvPr>
        </p:nvSpPr>
        <p:spPr/>
        <p:txBody>
          <a:bodyPr/>
          <a:lstStyle/>
          <a:p>
            <a:r>
              <a:rPr lang="en-GB" dirty="0">
                <a:latin typeface="Baskerville" panose="02020502070401020303" pitchFamily="18" charset="0"/>
                <a:ea typeface="Baskerville" panose="02020502070401020303" pitchFamily="18" charset="0"/>
              </a:rPr>
              <a:t>Index</a:t>
            </a:r>
          </a:p>
        </p:txBody>
      </p:sp>
      <p:sp>
        <p:nvSpPr>
          <p:cNvPr id="3" name="Marcador de contenido 2">
            <a:extLst>
              <a:ext uri="{FF2B5EF4-FFF2-40B4-BE49-F238E27FC236}">
                <a16:creationId xmlns:a16="http://schemas.microsoft.com/office/drawing/2014/main" id="{73DD38E2-39CD-8048-9E65-486FE98E7578}"/>
              </a:ext>
            </a:extLst>
          </p:cNvPr>
          <p:cNvSpPr>
            <a:spLocks noGrp="1"/>
          </p:cNvSpPr>
          <p:nvPr>
            <p:ph idx="1"/>
          </p:nvPr>
        </p:nvSpPr>
        <p:spPr>
          <a:xfrm>
            <a:off x="838200" y="1838455"/>
            <a:ext cx="10515600" cy="3181090"/>
          </a:xfrm>
        </p:spPr>
        <p:txBody>
          <a:bodyPr>
            <a:normAutofit/>
          </a:bodyPr>
          <a:lstStyle/>
          <a:p>
            <a:pPr marL="0" indent="0">
              <a:buNone/>
            </a:pPr>
            <a:r>
              <a:rPr lang="en-GB" sz="2400" dirty="0">
                <a:latin typeface="Avenir Next Ultra Light" panose="020B0203020202020204" pitchFamily="34" charset="77"/>
                <a:ea typeface="Baskerville" panose="02020502070401020303" pitchFamily="18" charset="0"/>
              </a:rPr>
              <a:t>Introduction</a:t>
            </a:r>
          </a:p>
          <a:p>
            <a:pPr marL="0" indent="0">
              <a:buNone/>
            </a:pPr>
            <a:r>
              <a:rPr lang="en-GB" sz="2400" dirty="0">
                <a:latin typeface="Avenir Next Ultra Light" panose="020B0203020202020204" pitchFamily="34" charset="77"/>
                <a:ea typeface="Baskerville" panose="02020502070401020303" pitchFamily="18" charset="0"/>
              </a:rPr>
              <a:t>Motivation and description of the simulated system</a:t>
            </a:r>
          </a:p>
          <a:p>
            <a:pPr marL="0" indent="0">
              <a:buNone/>
            </a:pPr>
            <a:r>
              <a:rPr lang="en-GB" sz="2400" dirty="0">
                <a:latin typeface="Avenir Next Ultra Light" panose="020B0203020202020204" pitchFamily="34" charset="77"/>
                <a:ea typeface="Baskerville" panose="02020502070401020303" pitchFamily="18" charset="0"/>
              </a:rPr>
              <a:t>The interaction protocols</a:t>
            </a:r>
          </a:p>
          <a:p>
            <a:pPr marL="0" indent="0">
              <a:buNone/>
            </a:pPr>
            <a:r>
              <a:rPr lang="en-GB" sz="2400" dirty="0">
                <a:latin typeface="Avenir Next Ultra Light" panose="020B0203020202020204" pitchFamily="34" charset="77"/>
                <a:ea typeface="Baskerville" panose="02020502070401020303" pitchFamily="18" charset="0"/>
              </a:rPr>
              <a:t>The interface's design</a:t>
            </a:r>
          </a:p>
          <a:p>
            <a:pPr marL="0" indent="0">
              <a:buNone/>
            </a:pPr>
            <a:r>
              <a:rPr lang="en-GB" sz="2400" dirty="0">
                <a:latin typeface="Avenir Next Ultra Light" panose="020B0203020202020204" pitchFamily="34" charset="77"/>
                <a:ea typeface="Baskerville" panose="02020502070401020303" pitchFamily="18" charset="0"/>
              </a:rPr>
              <a:t>Experiments and results</a:t>
            </a:r>
          </a:p>
          <a:p>
            <a:pPr marL="0" indent="0">
              <a:buNone/>
            </a:pPr>
            <a:r>
              <a:rPr lang="en-GB" sz="2400" dirty="0">
                <a:latin typeface="Avenir Next Ultra Light" panose="020B0203020202020204" pitchFamily="34" charset="77"/>
                <a:ea typeface="Baskerville" panose="02020502070401020303" pitchFamily="18" charset="0"/>
              </a:rPr>
              <a:t>Analysis and conclusions</a:t>
            </a:r>
          </a:p>
          <a:p>
            <a:pPr marL="0" indent="0">
              <a:buNone/>
            </a:pPr>
            <a:r>
              <a:rPr lang="en-GB" sz="2400" dirty="0">
                <a:latin typeface="Avenir Next Ultra Light" panose="020B0203020202020204" pitchFamily="34" charset="77"/>
                <a:ea typeface="Baskerville" panose="02020502070401020303" pitchFamily="18" charset="0"/>
              </a:rPr>
              <a:t>Future work</a:t>
            </a:r>
          </a:p>
        </p:txBody>
      </p:sp>
    </p:spTree>
    <p:extLst>
      <p:ext uri="{BB962C8B-B14F-4D97-AF65-F5344CB8AC3E}">
        <p14:creationId xmlns:p14="http://schemas.microsoft.com/office/powerpoint/2010/main" val="12640260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contenido 2">
            <a:extLst>
              <a:ext uri="{FF2B5EF4-FFF2-40B4-BE49-F238E27FC236}">
                <a16:creationId xmlns:a16="http://schemas.microsoft.com/office/drawing/2014/main" id="{700244AB-C3E5-4E41-AFAF-935DFA4CEFA5}"/>
              </a:ext>
            </a:extLst>
          </p:cNvPr>
          <p:cNvSpPr>
            <a:spLocks noGrp="1"/>
          </p:cNvSpPr>
          <p:nvPr>
            <p:ph idx="1"/>
          </p:nvPr>
        </p:nvSpPr>
        <p:spPr>
          <a:xfrm>
            <a:off x="838199" y="1690688"/>
            <a:ext cx="10515599" cy="1148765"/>
          </a:xfrm>
        </p:spPr>
        <p:txBody>
          <a:bodyPr>
            <a:normAutofit/>
          </a:bodyPr>
          <a:lstStyle/>
          <a:p>
            <a:pPr marL="0" indent="0" algn="just">
              <a:lnSpc>
                <a:spcPct val="150000"/>
              </a:lnSpc>
              <a:buNone/>
            </a:pPr>
            <a:r>
              <a:rPr lang="en-GB" sz="2400" dirty="0">
                <a:latin typeface="Avenir Next Ultra Light" panose="020B0203020202020204" pitchFamily="34" charset="77"/>
              </a:rPr>
              <a:t>We have decided to model our market as a commerce transaction between </a:t>
            </a:r>
            <a:r>
              <a:rPr lang="en-GB" sz="2400" b="1" dirty="0">
                <a:latin typeface="Avenir Next Ultra Light" panose="020B0203020202020204" pitchFamily="34" charset="77"/>
              </a:rPr>
              <a:t>art galleries</a:t>
            </a:r>
            <a:r>
              <a:rPr lang="en-GB" sz="2400" dirty="0">
                <a:latin typeface="Avenir Next Ultra Light" panose="020B0203020202020204" pitchFamily="34" charset="77"/>
              </a:rPr>
              <a:t> and </a:t>
            </a:r>
            <a:r>
              <a:rPr lang="en-GB" sz="2400" b="1" dirty="0">
                <a:latin typeface="Avenir Next Ultra Light" panose="020B0203020202020204" pitchFamily="34" charset="77"/>
              </a:rPr>
              <a:t>collectors</a:t>
            </a:r>
            <a:r>
              <a:rPr lang="en-GB" sz="2400" dirty="0">
                <a:latin typeface="Avenir Next Ultra Light" panose="020B0203020202020204" pitchFamily="34" charset="77"/>
              </a:rPr>
              <a:t>,</a:t>
            </a:r>
            <a:r>
              <a:rPr lang="en-GB" sz="2400" b="1" dirty="0">
                <a:latin typeface="Avenir Next Ultra Light" panose="020B0203020202020204" pitchFamily="34" charset="77"/>
              </a:rPr>
              <a:t> </a:t>
            </a:r>
            <a:r>
              <a:rPr lang="en-GB" sz="2400" dirty="0">
                <a:latin typeface="Avenir Next Ultra Light" panose="020B0203020202020204" pitchFamily="34" charset="77"/>
              </a:rPr>
              <a:t>where the sold / bought products are </a:t>
            </a:r>
            <a:r>
              <a:rPr lang="en-GB" sz="2400" b="1" dirty="0">
                <a:latin typeface="Avenir Next Ultra Light" panose="020B0203020202020204" pitchFamily="34" charset="77"/>
              </a:rPr>
              <a:t>paintings</a:t>
            </a:r>
            <a:r>
              <a:rPr lang="en-GB" sz="2400" dirty="0">
                <a:latin typeface="Avenir Next Ultra Light" panose="020B0203020202020204" pitchFamily="34" charset="77"/>
              </a:rPr>
              <a:t>. </a:t>
            </a:r>
          </a:p>
        </p:txBody>
      </p:sp>
      <p:sp>
        <p:nvSpPr>
          <p:cNvPr id="2" name="Título 1">
            <a:extLst>
              <a:ext uri="{FF2B5EF4-FFF2-40B4-BE49-F238E27FC236}">
                <a16:creationId xmlns:a16="http://schemas.microsoft.com/office/drawing/2014/main" id="{BE60B95F-5B55-BE4D-A4C1-B47E38572902}"/>
              </a:ext>
            </a:extLst>
          </p:cNvPr>
          <p:cNvSpPr>
            <a:spLocks noGrp="1"/>
          </p:cNvSpPr>
          <p:nvPr>
            <p:ph type="title"/>
          </p:nvPr>
        </p:nvSpPr>
        <p:spPr/>
        <p:txBody>
          <a:bodyPr/>
          <a:lstStyle/>
          <a:p>
            <a:r>
              <a:rPr lang="en-GB" dirty="0">
                <a:latin typeface="Baskerville" panose="02020502070401020303" pitchFamily="18" charset="0"/>
                <a:ea typeface="Baskerville" panose="02020502070401020303" pitchFamily="18" charset="0"/>
              </a:rPr>
              <a:t>Introduction</a:t>
            </a:r>
          </a:p>
        </p:txBody>
      </p:sp>
      <p:pic>
        <p:nvPicPr>
          <p:cNvPr id="2052" name="Picture 4" descr="What&amp;#39;s On at The Guildhall Art Gallery: Seen and Heard - One City London">
            <a:extLst>
              <a:ext uri="{FF2B5EF4-FFF2-40B4-BE49-F238E27FC236}">
                <a16:creationId xmlns:a16="http://schemas.microsoft.com/office/drawing/2014/main" id="{692A8170-CB92-8940-8517-2D58FE20E81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25" r="2211"/>
          <a:stretch/>
        </p:blipFill>
        <p:spPr bwMode="auto">
          <a:xfrm>
            <a:off x="948817" y="3404049"/>
            <a:ext cx="3566160" cy="2501967"/>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ow To Become An Art Collector | British Vogue | British Vogue">
            <a:extLst>
              <a:ext uri="{FF2B5EF4-FFF2-40B4-BE49-F238E27FC236}">
                <a16:creationId xmlns:a16="http://schemas.microsoft.com/office/drawing/2014/main" id="{4147EC96-750B-D24E-8565-59516535532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883" r="3566"/>
          <a:stretch/>
        </p:blipFill>
        <p:spPr bwMode="auto">
          <a:xfrm>
            <a:off x="4595887" y="3404048"/>
            <a:ext cx="1527574" cy="2501967"/>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Wassily Kandinsky, nuevo &amp;#39;doodle&amp;#39; de Google">
            <a:extLst>
              <a:ext uri="{FF2B5EF4-FFF2-40B4-BE49-F238E27FC236}">
                <a16:creationId xmlns:a16="http://schemas.microsoft.com/office/drawing/2014/main" id="{D77BB3F2-23C5-9740-931A-3B80407B2B4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696" r="-1"/>
          <a:stretch/>
        </p:blipFill>
        <p:spPr bwMode="auto">
          <a:xfrm>
            <a:off x="6218997" y="3404048"/>
            <a:ext cx="5033188" cy="25019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38180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E60B95F-5B55-BE4D-A4C1-B47E38572902}"/>
              </a:ext>
            </a:extLst>
          </p:cNvPr>
          <p:cNvSpPr>
            <a:spLocks noGrp="1"/>
          </p:cNvSpPr>
          <p:nvPr>
            <p:ph type="title"/>
          </p:nvPr>
        </p:nvSpPr>
        <p:spPr/>
        <p:txBody>
          <a:bodyPr/>
          <a:lstStyle/>
          <a:p>
            <a:r>
              <a:rPr lang="en-GB" dirty="0">
                <a:latin typeface="Baskerville" panose="02020502070401020303" pitchFamily="18" charset="0"/>
                <a:ea typeface="Baskerville" panose="02020502070401020303" pitchFamily="18" charset="0"/>
              </a:rPr>
              <a:t>Motivation and description of the system</a:t>
            </a:r>
          </a:p>
        </p:txBody>
      </p:sp>
      <p:sp>
        <p:nvSpPr>
          <p:cNvPr id="4" name="Marcador de contenido 2">
            <a:extLst>
              <a:ext uri="{FF2B5EF4-FFF2-40B4-BE49-F238E27FC236}">
                <a16:creationId xmlns:a16="http://schemas.microsoft.com/office/drawing/2014/main" id="{68AA7737-4746-614F-BD77-DF54C67EFB92}"/>
              </a:ext>
            </a:extLst>
          </p:cNvPr>
          <p:cNvSpPr>
            <a:spLocks noGrp="1"/>
          </p:cNvSpPr>
          <p:nvPr>
            <p:ph idx="1"/>
          </p:nvPr>
        </p:nvSpPr>
        <p:spPr>
          <a:xfrm>
            <a:off x="838200" y="1825624"/>
            <a:ext cx="10515600" cy="3901407"/>
          </a:xfrm>
        </p:spPr>
        <p:txBody>
          <a:bodyPr>
            <a:normAutofit/>
          </a:bodyPr>
          <a:lstStyle/>
          <a:p>
            <a:pPr marL="0" indent="0">
              <a:buNone/>
            </a:pPr>
            <a:r>
              <a:rPr lang="en-GB" dirty="0">
                <a:latin typeface="Baskerville" panose="02020502070401020303" pitchFamily="18" charset="0"/>
                <a:ea typeface="Baskerville" panose="02020502070401020303" pitchFamily="18" charset="0"/>
              </a:rPr>
              <a:t>Which market?</a:t>
            </a:r>
          </a:p>
          <a:p>
            <a:pPr marL="0" indent="0">
              <a:buNone/>
            </a:pPr>
            <a:r>
              <a:rPr lang="en-GB" sz="2300" dirty="0">
                <a:latin typeface="Avenir Next Ultra Light" panose="020B0203020202020204" pitchFamily="34" charset="77"/>
                <a:ea typeface="Baskerville" panose="02020502070401020303" pitchFamily="18" charset="0"/>
              </a:rPr>
              <a:t>Art (paintings)</a:t>
            </a:r>
          </a:p>
          <a:p>
            <a:pPr marL="0" indent="0">
              <a:buNone/>
            </a:pPr>
            <a:endParaRPr lang="en-GB" sz="2300" dirty="0">
              <a:latin typeface="Baskerville" panose="02020502070401020303" pitchFamily="18" charset="0"/>
              <a:ea typeface="Baskerville" panose="02020502070401020303" pitchFamily="18" charset="0"/>
            </a:endParaRPr>
          </a:p>
          <a:p>
            <a:pPr marL="0" indent="0">
              <a:buNone/>
            </a:pPr>
            <a:r>
              <a:rPr lang="en-GB" dirty="0">
                <a:latin typeface="Baskerville" panose="02020502070401020303" pitchFamily="18" charset="0"/>
                <a:ea typeface="Baskerville" panose="02020502070401020303" pitchFamily="18" charset="0"/>
              </a:rPr>
              <a:t>Which agents?</a:t>
            </a:r>
          </a:p>
          <a:p>
            <a:pPr marL="0" indent="0">
              <a:buNone/>
            </a:pPr>
            <a:r>
              <a:rPr lang="en-GB" sz="2300" b="1" dirty="0">
                <a:latin typeface="Avenir Next Ultra Light" panose="020B0203020202020204" pitchFamily="34" charset="77"/>
                <a:ea typeface="Baskerville" panose="02020502070401020303" pitchFamily="18" charset="0"/>
              </a:rPr>
              <a:t>Art galleries </a:t>
            </a:r>
            <a:r>
              <a:rPr lang="en-GB" sz="2300" dirty="0">
                <a:latin typeface="Avenir Next Ultra Light" panose="020B0203020202020204" pitchFamily="34" charset="77"/>
                <a:ea typeface="Baskerville" panose="02020502070401020303" pitchFamily="18" charset="0"/>
              </a:rPr>
              <a:t>(of </a:t>
            </a:r>
            <a:r>
              <a:rPr lang="en-GB" sz="2300" i="1" dirty="0">
                <a:latin typeface="Avenir Next Ultra Light" panose="020B0203020202020204" pitchFamily="34" charset="77"/>
                <a:ea typeface="Baskerville" panose="02020502070401020303" pitchFamily="18" charset="0"/>
              </a:rPr>
              <a:t>Madrid</a:t>
            </a:r>
            <a:r>
              <a:rPr lang="en-GB" sz="2300" dirty="0">
                <a:latin typeface="Avenir Next Ultra Light" panose="020B0203020202020204" pitchFamily="34" charset="77"/>
                <a:ea typeface="Baskerville" panose="02020502070401020303" pitchFamily="18" charset="0"/>
              </a:rPr>
              <a:t> and </a:t>
            </a:r>
            <a:r>
              <a:rPr lang="en-GB" sz="2300" i="1" dirty="0">
                <a:latin typeface="Avenir Next Ultra Light" panose="020B0203020202020204" pitchFamily="34" charset="77"/>
                <a:ea typeface="Baskerville" panose="02020502070401020303" pitchFamily="18" charset="0"/>
              </a:rPr>
              <a:t>Albacete</a:t>
            </a:r>
            <a:r>
              <a:rPr lang="en-GB" sz="2300" dirty="0">
                <a:latin typeface="Avenir Next Ultra Light" panose="020B0203020202020204" pitchFamily="34" charset="77"/>
                <a:ea typeface="Baskerville" panose="02020502070401020303" pitchFamily="18" charset="0"/>
              </a:rPr>
              <a:t>) and </a:t>
            </a:r>
            <a:r>
              <a:rPr lang="en-GB" sz="2300" b="1" dirty="0">
                <a:latin typeface="Avenir Next Ultra Light" panose="020B0203020202020204" pitchFamily="34" charset="77"/>
                <a:ea typeface="Baskerville" panose="02020502070401020303" pitchFamily="18" charset="0"/>
              </a:rPr>
              <a:t>collectors</a:t>
            </a:r>
            <a:r>
              <a:rPr lang="en-GB" sz="2300" dirty="0">
                <a:latin typeface="Avenir Next Ultra Light" panose="020B0203020202020204" pitchFamily="34" charset="77"/>
                <a:ea typeface="Baskerville" panose="02020502070401020303" pitchFamily="18" charset="0"/>
              </a:rPr>
              <a:t> (</a:t>
            </a:r>
            <a:r>
              <a:rPr lang="en-GB" sz="2300" i="1" dirty="0">
                <a:latin typeface="Avenir Next Ultra Light" panose="020B0203020202020204" pitchFamily="34" charset="77"/>
                <a:ea typeface="Baskerville" panose="02020502070401020303" pitchFamily="18" charset="0"/>
              </a:rPr>
              <a:t>1, 2, 3, 4</a:t>
            </a:r>
            <a:r>
              <a:rPr lang="en-GB" sz="2300" dirty="0">
                <a:latin typeface="Avenir Next Ultra Light" panose="020B0203020202020204" pitchFamily="34" charset="77"/>
                <a:ea typeface="Baskerville" panose="02020502070401020303" pitchFamily="18" charset="0"/>
              </a:rPr>
              <a:t>)</a:t>
            </a:r>
          </a:p>
          <a:p>
            <a:pPr marL="0" indent="0">
              <a:buNone/>
            </a:pPr>
            <a:endParaRPr lang="en-GB" sz="2300" dirty="0">
              <a:latin typeface="Baskerville" panose="02020502070401020303" pitchFamily="18" charset="0"/>
              <a:ea typeface="Baskerville" panose="02020502070401020303" pitchFamily="18" charset="0"/>
            </a:endParaRPr>
          </a:p>
          <a:p>
            <a:pPr marL="0" indent="0">
              <a:buNone/>
            </a:pPr>
            <a:r>
              <a:rPr lang="en-GB" sz="2400" dirty="0">
                <a:latin typeface="Baskerville" panose="02020502070401020303" pitchFamily="18" charset="0"/>
                <a:ea typeface="Baskerville" panose="02020502070401020303" pitchFamily="18" charset="0"/>
              </a:rPr>
              <a:t>How should agents interact with each other?</a:t>
            </a:r>
          </a:p>
          <a:p>
            <a:pPr marL="0" indent="0">
              <a:buNone/>
            </a:pPr>
            <a:r>
              <a:rPr lang="en-GB" sz="2300" dirty="0">
                <a:latin typeface="Avenir Next Ultra Light" panose="020B0203020202020204" pitchFamily="34" charset="77"/>
                <a:ea typeface="Baskerville" panose="02020502070401020303" pitchFamily="18" charset="0"/>
              </a:rPr>
              <a:t>Talking and </a:t>
            </a:r>
            <a:r>
              <a:rPr lang="en-GB" sz="2300" b="1" dirty="0">
                <a:latin typeface="Avenir Next Ultra Light" panose="020B0203020202020204" pitchFamily="34" charset="77"/>
                <a:ea typeface="Baskerville" panose="02020502070401020303" pitchFamily="18" charset="0"/>
              </a:rPr>
              <a:t>negotiating</a:t>
            </a:r>
            <a:r>
              <a:rPr lang="en-GB" sz="2300" dirty="0">
                <a:latin typeface="Avenir Next Ultra Light" panose="020B0203020202020204" pitchFamily="34" charset="77"/>
                <a:ea typeface="Baskerville" panose="02020502070401020303" pitchFamily="18" charset="0"/>
              </a:rPr>
              <a:t> in a </a:t>
            </a:r>
            <a:r>
              <a:rPr lang="en-GB" sz="2300" b="1" dirty="0">
                <a:latin typeface="Avenir Next Ultra Light" panose="020B0203020202020204" pitchFamily="34" charset="77"/>
                <a:ea typeface="Baskerville" panose="02020502070401020303" pitchFamily="18" charset="0"/>
              </a:rPr>
              <a:t>bilateral</a:t>
            </a:r>
            <a:r>
              <a:rPr lang="en-GB" sz="2300" dirty="0">
                <a:latin typeface="Avenir Next Ultra Light" panose="020B0203020202020204" pitchFamily="34" charset="77"/>
                <a:ea typeface="Baskerville" panose="02020502070401020303" pitchFamily="18" charset="0"/>
              </a:rPr>
              <a:t> way (</a:t>
            </a:r>
            <a:r>
              <a:rPr lang="en-GB" sz="2300" i="1" dirty="0">
                <a:latin typeface="Avenir Next Ultra Light" panose="020B0203020202020204" pitchFamily="34" charset="77"/>
                <a:ea typeface="Baskerville" panose="02020502070401020303" pitchFamily="18" charset="0"/>
              </a:rPr>
              <a:t>peer to peer</a:t>
            </a:r>
            <a:r>
              <a:rPr lang="en-GB" sz="2300" dirty="0">
                <a:latin typeface="Avenir Next Ultra Light" panose="020B0203020202020204" pitchFamily="34" charset="77"/>
                <a:ea typeface="Baskerville" panose="02020502070401020303" pitchFamily="18" charset="0"/>
              </a:rPr>
              <a:t>).</a:t>
            </a:r>
          </a:p>
        </p:txBody>
      </p:sp>
    </p:spTree>
    <p:extLst>
      <p:ext uri="{BB962C8B-B14F-4D97-AF65-F5344CB8AC3E}">
        <p14:creationId xmlns:p14="http://schemas.microsoft.com/office/powerpoint/2010/main" val="33774943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9C68EA3-8DD1-0D44-941F-A661510CABBA}"/>
              </a:ext>
            </a:extLst>
          </p:cNvPr>
          <p:cNvSpPr>
            <a:spLocks noGrp="1"/>
          </p:cNvSpPr>
          <p:nvPr>
            <p:ph type="title"/>
          </p:nvPr>
        </p:nvSpPr>
        <p:spPr/>
        <p:txBody>
          <a:bodyPr/>
          <a:lstStyle/>
          <a:p>
            <a:r>
              <a:rPr lang="en-GB" dirty="0">
                <a:latin typeface="Baskerville" panose="02020502070401020303" pitchFamily="18" charset="0"/>
                <a:ea typeface="Baskerville" panose="02020502070401020303" pitchFamily="18" charset="0"/>
              </a:rPr>
              <a:t>Interaction protocols</a:t>
            </a:r>
          </a:p>
        </p:txBody>
      </p:sp>
      <p:sp>
        <p:nvSpPr>
          <p:cNvPr id="4" name="Marcador de contenido 2">
            <a:extLst>
              <a:ext uri="{FF2B5EF4-FFF2-40B4-BE49-F238E27FC236}">
                <a16:creationId xmlns:a16="http://schemas.microsoft.com/office/drawing/2014/main" id="{54661F60-01B5-C84F-B567-6316CBDF2209}"/>
              </a:ext>
            </a:extLst>
          </p:cNvPr>
          <p:cNvSpPr>
            <a:spLocks noGrp="1"/>
          </p:cNvSpPr>
          <p:nvPr>
            <p:ph idx="1"/>
          </p:nvPr>
        </p:nvSpPr>
        <p:spPr>
          <a:xfrm>
            <a:off x="838199" y="1690688"/>
            <a:ext cx="10515599" cy="4353651"/>
          </a:xfrm>
        </p:spPr>
        <p:txBody>
          <a:bodyPr>
            <a:normAutofit/>
          </a:bodyPr>
          <a:lstStyle/>
          <a:p>
            <a:pPr marL="0" indent="0" algn="just">
              <a:lnSpc>
                <a:spcPct val="150000"/>
              </a:lnSpc>
              <a:buNone/>
            </a:pPr>
            <a:r>
              <a:rPr lang="en-GB" sz="2400" dirty="0">
                <a:latin typeface="Avenir Next Ultra Light" panose="020B0203020202020204" pitchFamily="34" charset="77"/>
              </a:rPr>
              <a:t>We have designed our </a:t>
            </a:r>
            <a:r>
              <a:rPr lang="en-GB" sz="2400" b="1" dirty="0">
                <a:latin typeface="Avenir Next Ultra Light" panose="020B0203020202020204" pitchFamily="34" charset="77"/>
              </a:rPr>
              <a:t>communication protocol </a:t>
            </a:r>
            <a:r>
              <a:rPr lang="en-GB" sz="2400" dirty="0">
                <a:latin typeface="Avenir Next Ultra Light" panose="020B0203020202020204" pitchFamily="34" charset="77"/>
              </a:rPr>
              <a:t>depending on the success or the failure of the advertisement presented by the art gallery.</a:t>
            </a:r>
          </a:p>
          <a:p>
            <a:pPr marL="0" indent="0" algn="just">
              <a:lnSpc>
                <a:spcPct val="150000"/>
              </a:lnSpc>
              <a:buNone/>
            </a:pPr>
            <a:endParaRPr lang="en-GB" sz="2400" dirty="0">
              <a:latin typeface="Avenir Next Ultra Light" panose="020B0203020202020204" pitchFamily="34" charset="77"/>
            </a:endParaRPr>
          </a:p>
          <a:p>
            <a:pPr marL="0" indent="0" algn="just">
              <a:lnSpc>
                <a:spcPct val="150000"/>
              </a:lnSpc>
              <a:buNone/>
            </a:pPr>
            <a:r>
              <a:rPr lang="en-GB" sz="2400" b="1" dirty="0">
                <a:latin typeface="Avenir Next Ultra Light" panose="020B0203020202020204" pitchFamily="34" charset="77"/>
              </a:rPr>
              <a:t>Advertisement attributes </a:t>
            </a:r>
            <a:r>
              <a:rPr lang="en-GB" sz="2400" dirty="0">
                <a:latin typeface="Avenir Next Ultra Light" panose="020B0203020202020204" pitchFamily="34" charset="77"/>
              </a:rPr>
              <a:t>in order to compare them with customer’s preferences: </a:t>
            </a:r>
            <a:r>
              <a:rPr lang="en-GB" sz="2400" b="1" i="1" dirty="0">
                <a:latin typeface="Avenir Next Ultra Light" panose="020B0203020202020204" pitchFamily="34" charset="77"/>
              </a:rPr>
              <a:t>author</a:t>
            </a:r>
            <a:r>
              <a:rPr lang="en-GB" sz="2400" dirty="0">
                <a:latin typeface="Avenir Next Ultra Light" panose="020B0203020202020204" pitchFamily="34" charset="77"/>
              </a:rPr>
              <a:t> and </a:t>
            </a:r>
            <a:r>
              <a:rPr lang="en-GB" sz="2400" b="1" i="1" dirty="0">
                <a:latin typeface="Avenir Next Ultra Light" panose="020B0203020202020204" pitchFamily="34" charset="77"/>
              </a:rPr>
              <a:t>price</a:t>
            </a:r>
            <a:r>
              <a:rPr lang="en-GB" sz="2400" dirty="0">
                <a:latin typeface="Avenir Next Ultra Light" panose="020B0203020202020204" pitchFamily="34" charset="77"/>
              </a:rPr>
              <a:t>.</a:t>
            </a:r>
          </a:p>
          <a:p>
            <a:pPr marL="0" indent="0" algn="just">
              <a:lnSpc>
                <a:spcPct val="150000"/>
              </a:lnSpc>
              <a:buNone/>
            </a:pPr>
            <a:r>
              <a:rPr lang="en-GB" sz="2400" i="1" dirty="0">
                <a:latin typeface="Avenir Next Ultra Light" panose="020B0203020202020204" pitchFamily="34" charset="77"/>
              </a:rPr>
              <a:t>	Example: </a:t>
            </a:r>
          </a:p>
        </p:txBody>
      </p:sp>
      <p:pic>
        <p:nvPicPr>
          <p:cNvPr id="6" name="Imagen 5">
            <a:extLst>
              <a:ext uri="{FF2B5EF4-FFF2-40B4-BE49-F238E27FC236}">
                <a16:creationId xmlns:a16="http://schemas.microsoft.com/office/drawing/2014/main" id="{10A06CB3-07C6-D14A-9ACA-76AEC6189318}"/>
              </a:ext>
            </a:extLst>
          </p:cNvPr>
          <p:cNvPicPr>
            <a:picLocks noChangeAspect="1"/>
          </p:cNvPicPr>
          <p:nvPr/>
        </p:nvPicPr>
        <p:blipFill rotWithShape="1">
          <a:blip r:embed="rId2"/>
          <a:srcRect l="216" r="1" b="80"/>
          <a:stretch/>
        </p:blipFill>
        <p:spPr>
          <a:xfrm>
            <a:off x="2706090" y="5612450"/>
            <a:ext cx="6779819" cy="203035"/>
          </a:xfrm>
          <a:prstGeom prst="rect">
            <a:avLst/>
          </a:prstGeom>
        </p:spPr>
      </p:pic>
    </p:spTree>
    <p:extLst>
      <p:ext uri="{BB962C8B-B14F-4D97-AF65-F5344CB8AC3E}">
        <p14:creationId xmlns:p14="http://schemas.microsoft.com/office/powerpoint/2010/main" val="12052176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EE0BD29E-DA77-C645-8309-5A2C56DC5562}"/>
              </a:ext>
            </a:extLst>
          </p:cNvPr>
          <p:cNvPicPr>
            <a:picLocks noChangeAspect="1"/>
          </p:cNvPicPr>
          <p:nvPr/>
        </p:nvPicPr>
        <p:blipFill>
          <a:blip r:embed="rId2"/>
          <a:stretch>
            <a:fillRect/>
          </a:stretch>
        </p:blipFill>
        <p:spPr>
          <a:xfrm>
            <a:off x="7168300" y="1789218"/>
            <a:ext cx="4392362" cy="3975695"/>
          </a:xfrm>
          <a:prstGeom prst="rect">
            <a:avLst/>
          </a:prstGeom>
        </p:spPr>
      </p:pic>
      <p:sp>
        <p:nvSpPr>
          <p:cNvPr id="4" name="Título 1">
            <a:extLst>
              <a:ext uri="{FF2B5EF4-FFF2-40B4-BE49-F238E27FC236}">
                <a16:creationId xmlns:a16="http://schemas.microsoft.com/office/drawing/2014/main" id="{716A84D8-802D-624C-AD99-5A77D5B5F469}"/>
              </a:ext>
            </a:extLst>
          </p:cNvPr>
          <p:cNvSpPr>
            <a:spLocks noGrp="1"/>
          </p:cNvSpPr>
          <p:nvPr>
            <p:ph type="title"/>
          </p:nvPr>
        </p:nvSpPr>
        <p:spPr>
          <a:xfrm>
            <a:off x="838200" y="365125"/>
            <a:ext cx="10515600" cy="1325563"/>
          </a:xfrm>
        </p:spPr>
        <p:txBody>
          <a:bodyPr/>
          <a:lstStyle/>
          <a:p>
            <a:r>
              <a:rPr lang="en-GB" dirty="0">
                <a:latin typeface="Baskerville" panose="02020502070401020303" pitchFamily="18" charset="0"/>
                <a:ea typeface="Baskerville" panose="02020502070401020303" pitchFamily="18" charset="0"/>
              </a:rPr>
              <a:t>Interaction protocols. </a:t>
            </a:r>
            <a:r>
              <a:rPr lang="en-GB" i="1" dirty="0">
                <a:latin typeface="Baskerville" panose="02020502070401020303" pitchFamily="18" charset="0"/>
                <a:ea typeface="Baskerville" panose="02020502070401020303" pitchFamily="18" charset="0"/>
              </a:rPr>
              <a:t>First scenario</a:t>
            </a:r>
          </a:p>
        </p:txBody>
      </p:sp>
      <p:sp>
        <p:nvSpPr>
          <p:cNvPr id="5" name="Marcador de contenido 2">
            <a:extLst>
              <a:ext uri="{FF2B5EF4-FFF2-40B4-BE49-F238E27FC236}">
                <a16:creationId xmlns:a16="http://schemas.microsoft.com/office/drawing/2014/main" id="{167336E6-FDCD-4142-8A9C-C70ADCD461D3}"/>
              </a:ext>
            </a:extLst>
          </p:cNvPr>
          <p:cNvSpPr>
            <a:spLocks noGrp="1"/>
          </p:cNvSpPr>
          <p:nvPr>
            <p:ph idx="1"/>
          </p:nvPr>
        </p:nvSpPr>
        <p:spPr>
          <a:xfrm>
            <a:off x="838200" y="1690688"/>
            <a:ext cx="6222167" cy="3975695"/>
          </a:xfrm>
        </p:spPr>
        <p:txBody>
          <a:bodyPr>
            <a:normAutofit/>
          </a:bodyPr>
          <a:lstStyle/>
          <a:p>
            <a:pPr marL="0" indent="0" algn="just">
              <a:lnSpc>
                <a:spcPct val="150000"/>
              </a:lnSpc>
              <a:buNone/>
            </a:pPr>
            <a:r>
              <a:rPr lang="en-GB" sz="2000" dirty="0">
                <a:latin typeface="Avenir Next Ultra Light" panose="020B0203020202020204" pitchFamily="34" charset="77"/>
              </a:rPr>
              <a:t>In the first scenario, we consider that the collector is already interested in the gallery’s advertisement, so its description matches with the collector’s preferences. Once the collector has received the advertisement, the collector sends a feedback message to the gallery informing about their interest in the advertised painting. Then, the negotiation starts and the costumer ends up buying the painting.</a:t>
            </a:r>
          </a:p>
        </p:txBody>
      </p:sp>
    </p:spTree>
    <p:extLst>
      <p:ext uri="{BB962C8B-B14F-4D97-AF65-F5344CB8AC3E}">
        <p14:creationId xmlns:p14="http://schemas.microsoft.com/office/powerpoint/2010/main" val="32929334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716A84D8-802D-624C-AD99-5A77D5B5F469}"/>
              </a:ext>
            </a:extLst>
          </p:cNvPr>
          <p:cNvSpPr>
            <a:spLocks noGrp="1"/>
          </p:cNvSpPr>
          <p:nvPr>
            <p:ph type="title"/>
          </p:nvPr>
        </p:nvSpPr>
        <p:spPr>
          <a:xfrm>
            <a:off x="838200" y="365125"/>
            <a:ext cx="10515600" cy="1325563"/>
          </a:xfrm>
        </p:spPr>
        <p:txBody>
          <a:bodyPr/>
          <a:lstStyle/>
          <a:p>
            <a:r>
              <a:rPr lang="en-GB" dirty="0">
                <a:latin typeface="Baskerville" panose="02020502070401020303" pitchFamily="18" charset="0"/>
                <a:ea typeface="Baskerville" panose="02020502070401020303" pitchFamily="18" charset="0"/>
              </a:rPr>
              <a:t>Interaction protocols. </a:t>
            </a:r>
            <a:r>
              <a:rPr lang="en-GB" i="1" dirty="0">
                <a:latin typeface="Baskerville" panose="02020502070401020303" pitchFamily="18" charset="0"/>
                <a:ea typeface="Baskerville" panose="02020502070401020303" pitchFamily="18" charset="0"/>
              </a:rPr>
              <a:t>Second scenario</a:t>
            </a:r>
          </a:p>
        </p:txBody>
      </p:sp>
      <p:sp>
        <p:nvSpPr>
          <p:cNvPr id="5" name="Marcador de contenido 2">
            <a:extLst>
              <a:ext uri="{FF2B5EF4-FFF2-40B4-BE49-F238E27FC236}">
                <a16:creationId xmlns:a16="http://schemas.microsoft.com/office/drawing/2014/main" id="{167336E6-FDCD-4142-8A9C-C70ADCD461D3}"/>
              </a:ext>
            </a:extLst>
          </p:cNvPr>
          <p:cNvSpPr>
            <a:spLocks noGrp="1"/>
          </p:cNvSpPr>
          <p:nvPr>
            <p:ph idx="1"/>
          </p:nvPr>
        </p:nvSpPr>
        <p:spPr>
          <a:xfrm>
            <a:off x="5198101" y="1690688"/>
            <a:ext cx="6222167" cy="3975695"/>
          </a:xfrm>
        </p:spPr>
        <p:txBody>
          <a:bodyPr>
            <a:normAutofit fontScale="92500" lnSpcReduction="20000"/>
          </a:bodyPr>
          <a:lstStyle/>
          <a:p>
            <a:pPr marL="0" indent="0" algn="just">
              <a:lnSpc>
                <a:spcPct val="150000"/>
              </a:lnSpc>
              <a:buNone/>
            </a:pPr>
            <a:r>
              <a:rPr lang="en-GB" sz="2000" dirty="0">
                <a:latin typeface="Avenir Next Ultra Light" panose="020B0203020202020204" pitchFamily="34" charset="77"/>
              </a:rPr>
              <a:t>In the second scenario, the collector isn’t interested in the gallery’s advertisement because the painting doesn’t match with his preferences. So, after receiving the advertisement, the customer sends a feedback message to the gallery letting them know they aren’t interested. Consequently, the gallery asks for the costumer’s preferences and returns a filtered catalogue, of which the collector selects one favourite painting. Finally, the negotiation starts and the costumer ends up buying that painting. </a:t>
            </a:r>
          </a:p>
        </p:txBody>
      </p:sp>
      <p:pic>
        <p:nvPicPr>
          <p:cNvPr id="2" name="Imagen 1">
            <a:extLst>
              <a:ext uri="{FF2B5EF4-FFF2-40B4-BE49-F238E27FC236}">
                <a16:creationId xmlns:a16="http://schemas.microsoft.com/office/drawing/2014/main" id="{B4E3AF27-ACD6-F141-8880-ED0270A7AB66}"/>
              </a:ext>
            </a:extLst>
          </p:cNvPr>
          <p:cNvPicPr>
            <a:picLocks noChangeAspect="1"/>
          </p:cNvPicPr>
          <p:nvPr/>
        </p:nvPicPr>
        <p:blipFill>
          <a:blip r:embed="rId2"/>
          <a:stretch>
            <a:fillRect/>
          </a:stretch>
        </p:blipFill>
        <p:spPr>
          <a:xfrm>
            <a:off x="838200" y="1750648"/>
            <a:ext cx="4426369" cy="3952115"/>
          </a:xfrm>
          <a:prstGeom prst="rect">
            <a:avLst/>
          </a:prstGeom>
        </p:spPr>
      </p:pic>
    </p:spTree>
    <p:extLst>
      <p:ext uri="{BB962C8B-B14F-4D97-AF65-F5344CB8AC3E}">
        <p14:creationId xmlns:p14="http://schemas.microsoft.com/office/powerpoint/2010/main" val="41648917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3EDD018-EC5E-D942-A272-C98889D3DF08}"/>
              </a:ext>
            </a:extLst>
          </p:cNvPr>
          <p:cNvSpPr>
            <a:spLocks noGrp="1"/>
          </p:cNvSpPr>
          <p:nvPr>
            <p:ph type="title"/>
          </p:nvPr>
        </p:nvSpPr>
        <p:spPr/>
        <p:txBody>
          <a:bodyPr/>
          <a:lstStyle/>
          <a:p>
            <a:r>
              <a:rPr lang="en-GB" dirty="0">
                <a:latin typeface="Baskerville" panose="02020502070401020303" pitchFamily="18" charset="0"/>
                <a:ea typeface="Baskerville" panose="02020502070401020303" pitchFamily="18" charset="0"/>
              </a:rPr>
              <a:t>Interface design</a:t>
            </a:r>
          </a:p>
        </p:txBody>
      </p:sp>
      <p:sp>
        <p:nvSpPr>
          <p:cNvPr id="4" name="Marcador de contenido 2">
            <a:extLst>
              <a:ext uri="{FF2B5EF4-FFF2-40B4-BE49-F238E27FC236}">
                <a16:creationId xmlns:a16="http://schemas.microsoft.com/office/drawing/2014/main" id="{64BC3FDD-3BB3-BC4B-9F68-6D4928BF3D53}"/>
              </a:ext>
            </a:extLst>
          </p:cNvPr>
          <p:cNvSpPr>
            <a:spLocks noGrp="1"/>
          </p:cNvSpPr>
          <p:nvPr>
            <p:ph idx="1"/>
          </p:nvPr>
        </p:nvSpPr>
        <p:spPr>
          <a:xfrm>
            <a:off x="838200" y="1690688"/>
            <a:ext cx="10515600" cy="587817"/>
          </a:xfrm>
        </p:spPr>
        <p:txBody>
          <a:bodyPr>
            <a:normAutofit/>
          </a:bodyPr>
          <a:lstStyle/>
          <a:p>
            <a:pPr marL="0" indent="0" algn="just">
              <a:lnSpc>
                <a:spcPct val="150000"/>
              </a:lnSpc>
              <a:buNone/>
            </a:pPr>
            <a:r>
              <a:rPr lang="en-GB" sz="2000" dirty="0">
                <a:latin typeface="Avenir Next Ultra Light" panose="020B0203020202020204" pitchFamily="34" charset="77"/>
              </a:rPr>
              <a:t>We based our interface design on the theory slides of the subject.</a:t>
            </a:r>
          </a:p>
        </p:txBody>
      </p:sp>
      <p:pic>
        <p:nvPicPr>
          <p:cNvPr id="5" name="Imagen 4">
            <a:extLst>
              <a:ext uri="{FF2B5EF4-FFF2-40B4-BE49-F238E27FC236}">
                <a16:creationId xmlns:a16="http://schemas.microsoft.com/office/drawing/2014/main" id="{215DA3A3-2E64-4D4D-A65F-145755D6AA94}"/>
              </a:ext>
            </a:extLst>
          </p:cNvPr>
          <p:cNvPicPr>
            <a:picLocks noChangeAspect="1"/>
          </p:cNvPicPr>
          <p:nvPr/>
        </p:nvPicPr>
        <p:blipFill>
          <a:blip r:embed="rId2"/>
          <a:stretch>
            <a:fillRect/>
          </a:stretch>
        </p:blipFill>
        <p:spPr>
          <a:xfrm>
            <a:off x="3218551" y="3016251"/>
            <a:ext cx="5754897" cy="2335993"/>
          </a:xfrm>
          <a:prstGeom prst="rect">
            <a:avLst/>
          </a:prstGeom>
        </p:spPr>
      </p:pic>
    </p:spTree>
    <p:extLst>
      <p:ext uri="{BB962C8B-B14F-4D97-AF65-F5344CB8AC3E}">
        <p14:creationId xmlns:p14="http://schemas.microsoft.com/office/powerpoint/2010/main" val="16857753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14459480-F405-214F-A73A-B051057FFD15}"/>
              </a:ext>
            </a:extLst>
          </p:cNvPr>
          <p:cNvPicPr>
            <a:picLocks noChangeAspect="1"/>
          </p:cNvPicPr>
          <p:nvPr/>
        </p:nvPicPr>
        <p:blipFill rotWithShape="1">
          <a:blip r:embed="rId2"/>
          <a:srcRect l="1731" r="13517" b="2386"/>
          <a:stretch/>
        </p:blipFill>
        <p:spPr>
          <a:xfrm>
            <a:off x="838200" y="1690688"/>
            <a:ext cx="8740515" cy="4261001"/>
          </a:xfrm>
          <a:prstGeom prst="rect">
            <a:avLst/>
          </a:prstGeom>
        </p:spPr>
      </p:pic>
      <p:sp>
        <p:nvSpPr>
          <p:cNvPr id="5" name="Título 1">
            <a:extLst>
              <a:ext uri="{FF2B5EF4-FFF2-40B4-BE49-F238E27FC236}">
                <a16:creationId xmlns:a16="http://schemas.microsoft.com/office/drawing/2014/main" id="{E90CD2F4-8943-3B46-806E-084EE47C5943}"/>
              </a:ext>
            </a:extLst>
          </p:cNvPr>
          <p:cNvSpPr>
            <a:spLocks noGrp="1"/>
          </p:cNvSpPr>
          <p:nvPr>
            <p:ph type="title"/>
          </p:nvPr>
        </p:nvSpPr>
        <p:spPr>
          <a:xfrm>
            <a:off x="838200" y="365125"/>
            <a:ext cx="10515600" cy="1325563"/>
          </a:xfrm>
        </p:spPr>
        <p:txBody>
          <a:bodyPr/>
          <a:lstStyle/>
          <a:p>
            <a:r>
              <a:rPr lang="en-GB" dirty="0">
                <a:latin typeface="Baskerville" panose="02020502070401020303" pitchFamily="18" charset="0"/>
                <a:ea typeface="Baskerville" panose="02020502070401020303" pitchFamily="18" charset="0"/>
              </a:rPr>
              <a:t>Interface design. </a:t>
            </a:r>
            <a:r>
              <a:rPr lang="en-GB" i="1" dirty="0">
                <a:latin typeface="Baskerville" panose="02020502070401020303" pitchFamily="18" charset="0"/>
                <a:ea typeface="Baskerville" panose="02020502070401020303" pitchFamily="18" charset="0"/>
              </a:rPr>
              <a:t>Simulating the negotiation</a:t>
            </a:r>
            <a:endParaRPr lang="en-GB" dirty="0">
              <a:latin typeface="Baskerville" panose="02020502070401020303" pitchFamily="18" charset="0"/>
              <a:ea typeface="Baskerville" panose="02020502070401020303" pitchFamily="18" charset="0"/>
            </a:endParaRPr>
          </a:p>
        </p:txBody>
      </p:sp>
    </p:spTree>
    <p:extLst>
      <p:ext uri="{BB962C8B-B14F-4D97-AF65-F5344CB8AC3E}">
        <p14:creationId xmlns:p14="http://schemas.microsoft.com/office/powerpoint/2010/main" val="3148507120"/>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529</TotalTime>
  <Words>451</Words>
  <Application>Microsoft Macintosh PowerPoint</Application>
  <PresentationFormat>Panorámica</PresentationFormat>
  <Paragraphs>41</Paragraphs>
  <Slides>13</Slides>
  <Notes>0</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13</vt:i4>
      </vt:variant>
    </vt:vector>
  </HeadingPairs>
  <TitlesOfParts>
    <vt:vector size="19" baseType="lpstr">
      <vt:lpstr>Arial</vt:lpstr>
      <vt:lpstr>Avenir Next Ultra Light</vt:lpstr>
      <vt:lpstr>Baskerville</vt:lpstr>
      <vt:lpstr>Calibri</vt:lpstr>
      <vt:lpstr>Calibri Light</vt:lpstr>
      <vt:lpstr>Tema de Office</vt:lpstr>
      <vt:lpstr>Market  in NetLogo</vt:lpstr>
      <vt:lpstr>Index</vt:lpstr>
      <vt:lpstr>Introduction</vt:lpstr>
      <vt:lpstr>Motivation and description of the system</vt:lpstr>
      <vt:lpstr>Interaction protocols</vt:lpstr>
      <vt:lpstr>Interaction protocols. First scenario</vt:lpstr>
      <vt:lpstr>Interaction protocols. Second scenario</vt:lpstr>
      <vt:lpstr>Interface design</vt:lpstr>
      <vt:lpstr>Interface design. Simulating the negotiation</vt:lpstr>
      <vt:lpstr>Interface design. Galleries, paintings and collectors</vt:lpstr>
      <vt:lpstr>Experiments and results</vt:lpstr>
      <vt:lpstr>Analysis and conclusions</vt:lpstr>
      <vt:lpstr>Future work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Market in netlogo</dc:title>
  <dc:creator>JORDI BONET VALIENTE</dc:creator>
  <cp:lastModifiedBy>Clara Rivadulla Duró</cp:lastModifiedBy>
  <cp:revision>18</cp:revision>
  <dcterms:created xsi:type="dcterms:W3CDTF">2021-12-03T07:00:04Z</dcterms:created>
  <dcterms:modified xsi:type="dcterms:W3CDTF">2021-12-16T16:46:02Z</dcterms:modified>
</cp:coreProperties>
</file>